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468" r:id="rId2"/>
    <p:sldId id="503" r:id="rId3"/>
    <p:sldId id="504" r:id="rId4"/>
    <p:sldId id="499" r:id="rId5"/>
    <p:sldId id="502" r:id="rId6"/>
    <p:sldId id="514" r:id="rId7"/>
    <p:sldId id="515" r:id="rId8"/>
    <p:sldId id="508" r:id="rId9"/>
    <p:sldId id="509" r:id="rId10"/>
    <p:sldId id="516" r:id="rId11"/>
    <p:sldId id="511" r:id="rId12"/>
    <p:sldId id="513" r:id="rId13"/>
    <p:sldId id="264" r:id="rId14"/>
    <p:sldId id="505" r:id="rId1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761C64-1B94-459B-98FD-8531A7DAA970}" v="192" dt="2024-12-07T10:10:35.1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6369"/>
  </p:normalViewPr>
  <p:slideViewPr>
    <p:cSldViewPr snapToGrid="0">
      <p:cViewPr>
        <p:scale>
          <a:sx n="75" d="100"/>
          <a:sy n="75" d="100"/>
        </p:scale>
        <p:origin x="23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anys Paola Granadillo Pereira" userId="S::luisanys_granadillo@soy.sena.edu.co::5f11a106-399a-44a6-bc20-c0f111fdaf21" providerId="AD" clId="Web-{4400F5D3-64A1-44B1-818B-946A8C58A52A}"/>
    <pc:docChg chg="modSld">
      <pc:chgData name="Luisanys Paola Granadillo Pereira" userId="S::luisanys_granadillo@soy.sena.edu.co::5f11a106-399a-44a6-bc20-c0f111fdaf21" providerId="AD" clId="Web-{4400F5D3-64A1-44B1-818B-946A8C58A52A}" dt="2023-12-03T14:37:20.351" v="4" actId="1076"/>
      <pc:docMkLst>
        <pc:docMk/>
      </pc:docMkLst>
      <pc:sldChg chg="modSp">
        <pc:chgData name="Luisanys Paola Granadillo Pereira" userId="S::luisanys_granadillo@soy.sena.edu.co::5f11a106-399a-44a6-bc20-c0f111fdaf21" providerId="AD" clId="Web-{4400F5D3-64A1-44B1-818B-946A8C58A52A}" dt="2023-12-03T14:37:20.351" v="4" actId="1076"/>
        <pc:sldMkLst>
          <pc:docMk/>
          <pc:sldMk cId="2663093844" sldId="516"/>
        </pc:sldMkLst>
        <pc:spChg chg="mod">
          <ac:chgData name="Luisanys Paola Granadillo Pereira" userId="S::luisanys_granadillo@soy.sena.edu.co::5f11a106-399a-44a6-bc20-c0f111fdaf21" providerId="AD" clId="Web-{4400F5D3-64A1-44B1-818B-946A8C58A52A}" dt="2023-12-03T14:37:20.351" v="4" actId="1076"/>
          <ac:spMkLst>
            <pc:docMk/>
            <pc:sldMk cId="2663093844" sldId="516"/>
            <ac:spMk id="6" creationId="{0CA39C3C-B25E-C804-C832-61458138A925}"/>
          </ac:spMkLst>
        </pc:spChg>
      </pc:sldChg>
    </pc:docChg>
  </pc:docChgLst>
  <pc:docChgLst>
    <pc:chgData name="Maria Camila Barragan Pantoja" userId="a7140e95-e47a-4a02-b81c-16ea1e75d762" providerId="ADAL" clId="{6DB479CC-1377-4781-914A-172EAE458B53}"/>
    <pc:docChg chg="undo custSel modSld">
      <pc:chgData name="Maria Camila Barragan Pantoja" userId="a7140e95-e47a-4a02-b81c-16ea1e75d762" providerId="ADAL" clId="{6DB479CC-1377-4781-914A-172EAE458B53}" dt="2024-04-13T15:49:05.272" v="378" actId="1038"/>
      <pc:docMkLst>
        <pc:docMk/>
      </pc:docMkLst>
      <pc:sldChg chg="modSp mod">
        <pc:chgData name="Maria Camila Barragan Pantoja" userId="a7140e95-e47a-4a02-b81c-16ea1e75d762" providerId="ADAL" clId="{6DB479CC-1377-4781-914A-172EAE458B53}" dt="2024-04-13T15:49:05.272" v="378" actId="1038"/>
        <pc:sldMkLst>
          <pc:docMk/>
          <pc:sldMk cId="3079616696" sldId="468"/>
        </pc:sldMkLst>
        <pc:spChg chg="mod">
          <ac:chgData name="Maria Camila Barragan Pantoja" userId="a7140e95-e47a-4a02-b81c-16ea1e75d762" providerId="ADAL" clId="{6DB479CC-1377-4781-914A-172EAE458B53}" dt="2024-04-13T15:47:45.695" v="361" actId="14100"/>
          <ac:spMkLst>
            <pc:docMk/>
            <pc:sldMk cId="3079616696" sldId="468"/>
            <ac:spMk id="5" creationId="{73C65CF2-4CAC-4B81-D093-E60894228000}"/>
          </ac:spMkLst>
        </pc:spChg>
        <pc:spChg chg="mod">
          <ac:chgData name="Maria Camila Barragan Pantoja" userId="a7140e95-e47a-4a02-b81c-16ea1e75d762" providerId="ADAL" clId="{6DB479CC-1377-4781-914A-172EAE458B53}" dt="2024-04-13T15:48:05.422" v="365" actId="1076"/>
          <ac:spMkLst>
            <pc:docMk/>
            <pc:sldMk cId="3079616696" sldId="468"/>
            <ac:spMk id="7" creationId="{00000000-0000-0000-0000-000000000000}"/>
          </ac:spMkLst>
        </pc:spChg>
        <pc:picChg chg="mod">
          <ac:chgData name="Maria Camila Barragan Pantoja" userId="a7140e95-e47a-4a02-b81c-16ea1e75d762" providerId="ADAL" clId="{6DB479CC-1377-4781-914A-172EAE458B53}" dt="2024-04-13T15:49:01.552" v="374" actId="1038"/>
          <ac:picMkLst>
            <pc:docMk/>
            <pc:sldMk cId="3079616696" sldId="468"/>
            <ac:picMk id="2" creationId="{9AC9B90C-AABB-8742-1159-24CBEB7D4C2A}"/>
          </ac:picMkLst>
        </pc:picChg>
        <pc:picChg chg="mod">
          <ac:chgData name="Maria Camila Barragan Pantoja" userId="a7140e95-e47a-4a02-b81c-16ea1e75d762" providerId="ADAL" clId="{6DB479CC-1377-4781-914A-172EAE458B53}" dt="2024-04-13T15:49:05.272" v="378" actId="1038"/>
          <ac:picMkLst>
            <pc:docMk/>
            <pc:sldMk cId="3079616696" sldId="468"/>
            <ac:picMk id="4" creationId="{00A32C9B-315F-DCDC-8E52-70DC7D8B8385}"/>
          </ac:picMkLst>
        </pc:picChg>
      </pc:sldChg>
      <pc:sldChg chg="modSp mod">
        <pc:chgData name="Maria Camila Barragan Pantoja" userId="a7140e95-e47a-4a02-b81c-16ea1e75d762" providerId="ADAL" clId="{6DB479CC-1377-4781-914A-172EAE458B53}" dt="2023-09-16T00:20:29.200" v="357" actId="20577"/>
        <pc:sldMkLst>
          <pc:docMk/>
          <pc:sldMk cId="3849793902" sldId="511"/>
        </pc:sldMkLst>
        <pc:spChg chg="mod">
          <ac:chgData name="Maria Camila Barragan Pantoja" userId="a7140e95-e47a-4a02-b81c-16ea1e75d762" providerId="ADAL" clId="{6DB479CC-1377-4781-914A-172EAE458B53}" dt="2023-09-16T00:13:58.135" v="54" actId="14100"/>
          <ac:spMkLst>
            <pc:docMk/>
            <pc:sldMk cId="3849793902" sldId="511"/>
            <ac:spMk id="2" creationId="{CAC1D880-FC17-3789-2435-5FF7492EABD6}"/>
          </ac:spMkLst>
        </pc:spChg>
        <pc:spChg chg="mod">
          <ac:chgData name="Maria Camila Barragan Pantoja" userId="a7140e95-e47a-4a02-b81c-16ea1e75d762" providerId="ADAL" clId="{6DB479CC-1377-4781-914A-172EAE458B53}" dt="2023-09-16T00:20:29.200" v="357" actId="20577"/>
          <ac:spMkLst>
            <pc:docMk/>
            <pc:sldMk cId="3849793902" sldId="511"/>
            <ac:spMk id="6" creationId="{0CA39C3C-B25E-C804-C832-61458138A925}"/>
          </ac:spMkLst>
        </pc:spChg>
      </pc:sldChg>
    </pc:docChg>
  </pc:docChgLst>
  <pc:docChgLst>
    <pc:chgData name="Maria Camila Barragan Pantoja" userId="S::maria.barragan80@soy.sena.edu.co::a7140e95-e47a-4a02-b81c-16ea1e75d762" providerId="AD" clId="Web-{EC284527-B123-49B5-B183-5B7CA8CAB7F6}"/>
    <pc:docChg chg="addSld delSld modSld">
      <pc:chgData name="Maria Camila Barragan Pantoja" userId="S::maria.barragan80@soy.sena.edu.co::a7140e95-e47a-4a02-b81c-16ea1e75d762" providerId="AD" clId="Web-{EC284527-B123-49B5-B183-5B7CA8CAB7F6}" dt="2023-07-16T17:35:01.718" v="121"/>
      <pc:docMkLst>
        <pc:docMk/>
      </pc:docMkLst>
      <pc:sldChg chg="addSp modSp">
        <pc:chgData name="Maria Camila Barragan Pantoja" userId="S::maria.barragan80@soy.sena.edu.co::a7140e95-e47a-4a02-b81c-16ea1e75d762" providerId="AD" clId="Web-{EC284527-B123-49B5-B183-5B7CA8CAB7F6}" dt="2023-07-16T17:28:47.488" v="18" actId="1076"/>
        <pc:sldMkLst>
          <pc:docMk/>
          <pc:sldMk cId="3079616696" sldId="468"/>
        </pc:sldMkLst>
        <pc:picChg chg="add mod">
          <ac:chgData name="Maria Camila Barragan Pantoja" userId="S::maria.barragan80@soy.sena.edu.co::a7140e95-e47a-4a02-b81c-16ea1e75d762" providerId="AD" clId="Web-{EC284527-B123-49B5-B183-5B7CA8CAB7F6}" dt="2023-07-16T17:28:47.488" v="18" actId="1076"/>
          <ac:picMkLst>
            <pc:docMk/>
            <pc:sldMk cId="3079616696" sldId="468"/>
            <ac:picMk id="6" creationId="{8544C69E-147F-6C89-B2B6-E23B41A120DE}"/>
          </ac:picMkLst>
        </pc:picChg>
      </pc:sldChg>
      <pc:sldChg chg="addSp delSp modSp">
        <pc:chgData name="Maria Camila Barragan Pantoja" userId="S::maria.barragan80@soy.sena.edu.co::a7140e95-e47a-4a02-b81c-16ea1e75d762" providerId="AD" clId="Web-{EC284527-B123-49B5-B183-5B7CA8CAB7F6}" dt="2023-07-16T17:31:32.352" v="55" actId="1076"/>
        <pc:sldMkLst>
          <pc:docMk/>
          <pc:sldMk cId="2874888774" sldId="502"/>
        </pc:sldMkLst>
        <pc:spChg chg="mod">
          <ac:chgData name="Maria Camila Barragan Pantoja" userId="S::maria.barragan80@soy.sena.edu.co::a7140e95-e47a-4a02-b81c-16ea1e75d762" providerId="AD" clId="Web-{EC284527-B123-49B5-B183-5B7CA8CAB7F6}" dt="2023-07-16T17:30:10.037" v="36"/>
          <ac:spMkLst>
            <pc:docMk/>
            <pc:sldMk cId="2874888774" sldId="502"/>
            <ac:spMk id="4" creationId="{B987FD05-8B8A-E978-366F-97DF799DBA37}"/>
          </ac:spMkLst>
        </pc:spChg>
        <pc:spChg chg="mod">
          <ac:chgData name="Maria Camila Barragan Pantoja" userId="S::maria.barragan80@soy.sena.edu.co::a7140e95-e47a-4a02-b81c-16ea1e75d762" providerId="AD" clId="Web-{EC284527-B123-49B5-B183-5B7CA8CAB7F6}" dt="2023-07-16T17:30:16.084" v="39" actId="14100"/>
          <ac:spMkLst>
            <pc:docMk/>
            <pc:sldMk cId="2874888774" sldId="502"/>
            <ac:spMk id="5" creationId="{EEC5FDC4-9A2A-F31D-6455-7D47B1B835F3}"/>
          </ac:spMkLst>
        </pc:spChg>
        <pc:grpChg chg="mod">
          <ac:chgData name="Maria Camila Barragan Pantoja" userId="S::maria.barragan80@soy.sena.edu.co::a7140e95-e47a-4a02-b81c-16ea1e75d762" providerId="AD" clId="Web-{EC284527-B123-49B5-B183-5B7CA8CAB7F6}" dt="2023-07-16T17:31:32.352" v="55" actId="1076"/>
          <ac:grpSpMkLst>
            <pc:docMk/>
            <pc:sldMk cId="2874888774" sldId="502"/>
            <ac:grpSpMk id="3" creationId="{A2DC3B43-7E67-6584-7A70-349BCBBADCB7}"/>
          </ac:grpSpMkLst>
        </pc:grpChg>
        <pc:picChg chg="del">
          <ac:chgData name="Maria Camila Barragan Pantoja" userId="S::maria.barragan80@soy.sena.edu.co::a7140e95-e47a-4a02-b81c-16ea1e75d762" providerId="AD" clId="Web-{EC284527-B123-49B5-B183-5B7CA8CAB7F6}" dt="2023-07-16T17:28:25.081" v="12"/>
          <ac:picMkLst>
            <pc:docMk/>
            <pc:sldMk cId="2874888774" sldId="502"/>
            <ac:picMk id="7" creationId="{D6331E03-2EFC-F4C0-3EF8-F055F350DA0F}"/>
          </ac:picMkLst>
        </pc:picChg>
        <pc:picChg chg="add del mod">
          <ac:chgData name="Maria Camila Barragan Pantoja" userId="S::maria.barragan80@soy.sena.edu.co::a7140e95-e47a-4a02-b81c-16ea1e75d762" providerId="AD" clId="Web-{EC284527-B123-49B5-B183-5B7CA8CAB7F6}" dt="2023-07-16T17:30:28.397" v="42"/>
          <ac:picMkLst>
            <pc:docMk/>
            <pc:sldMk cId="2874888774" sldId="502"/>
            <ac:picMk id="9" creationId="{7494E8FC-7A8C-DBB8-DEFC-51CC50A1CF18}"/>
          </ac:picMkLst>
        </pc:picChg>
        <pc:picChg chg="del mod">
          <ac:chgData name="Maria Camila Barragan Pantoja" userId="S::maria.barragan80@soy.sena.edu.co::a7140e95-e47a-4a02-b81c-16ea1e75d762" providerId="AD" clId="Web-{EC284527-B123-49B5-B183-5B7CA8CAB7F6}" dt="2023-07-16T17:30:20.991" v="40"/>
          <ac:picMkLst>
            <pc:docMk/>
            <pc:sldMk cId="2874888774" sldId="502"/>
            <ac:picMk id="10" creationId="{C1257177-588E-78F0-E9EB-C7343A913BD4}"/>
          </ac:picMkLst>
        </pc:picChg>
        <pc:picChg chg="add mod">
          <ac:chgData name="Maria Camila Barragan Pantoja" userId="S::maria.barragan80@soy.sena.edu.co::a7140e95-e47a-4a02-b81c-16ea1e75d762" providerId="AD" clId="Web-{EC284527-B123-49B5-B183-5B7CA8CAB7F6}" dt="2023-07-16T17:30:59.335" v="50" actId="1076"/>
          <ac:picMkLst>
            <pc:docMk/>
            <pc:sldMk cId="2874888774" sldId="502"/>
            <ac:picMk id="12" creationId="{B7AE5FDC-60CC-0C00-1BA4-779CBF34BB07}"/>
          </ac:picMkLst>
        </pc:picChg>
        <pc:picChg chg="add mod">
          <ac:chgData name="Maria Camila Barragan Pantoja" userId="S::maria.barragan80@soy.sena.edu.co::a7140e95-e47a-4a02-b81c-16ea1e75d762" providerId="AD" clId="Web-{EC284527-B123-49B5-B183-5B7CA8CAB7F6}" dt="2023-07-16T17:31:20.945" v="54" actId="1076"/>
          <ac:picMkLst>
            <pc:docMk/>
            <pc:sldMk cId="2874888774" sldId="502"/>
            <ac:picMk id="14" creationId="{3052E1E1-2ED2-3529-9861-58FBD2A2528E}"/>
          </ac:picMkLst>
        </pc:picChg>
      </pc:sldChg>
      <pc:sldChg chg="addSp delSp modSp mod modClrScheme chgLayout">
        <pc:chgData name="Maria Camila Barragan Pantoja" userId="S::maria.barragan80@soy.sena.edu.co::a7140e95-e47a-4a02-b81c-16ea1e75d762" providerId="AD" clId="Web-{EC284527-B123-49B5-B183-5B7CA8CAB7F6}" dt="2023-07-16T17:29:34.395" v="28" actId="1076"/>
        <pc:sldMkLst>
          <pc:docMk/>
          <pc:sldMk cId="2742048982" sldId="504"/>
        </pc:sldMkLst>
        <pc:picChg chg="del">
          <ac:chgData name="Maria Camila Barragan Pantoja" userId="S::maria.barragan80@soy.sena.edu.co::a7140e95-e47a-4a02-b81c-16ea1e75d762" providerId="AD" clId="Web-{EC284527-B123-49B5-B183-5B7CA8CAB7F6}" dt="2023-07-16T17:25:07.403" v="0"/>
          <ac:picMkLst>
            <pc:docMk/>
            <pc:sldMk cId="2742048982" sldId="504"/>
            <ac:picMk id="8" creationId="{51AD0E4A-64E2-2866-A7F3-B425DAF4BD06}"/>
          </ac:picMkLst>
        </pc:picChg>
        <pc:picChg chg="add del mod">
          <ac:chgData name="Maria Camila Barragan Pantoja" userId="S::maria.barragan80@soy.sena.edu.co::a7140e95-e47a-4a02-b81c-16ea1e75d762" providerId="AD" clId="Web-{EC284527-B123-49B5-B183-5B7CA8CAB7F6}" dt="2023-07-16T17:27:01.313" v="7"/>
          <ac:picMkLst>
            <pc:docMk/>
            <pc:sldMk cId="2742048982" sldId="504"/>
            <ac:picMk id="9" creationId="{D889A2FF-DE9B-6BA7-64A2-7165C4A51B30}"/>
          </ac:picMkLst>
        </pc:picChg>
        <pc:picChg chg="add mod">
          <ac:chgData name="Maria Camila Barragan Pantoja" userId="S::maria.barragan80@soy.sena.edu.co::a7140e95-e47a-4a02-b81c-16ea1e75d762" providerId="AD" clId="Web-{EC284527-B123-49B5-B183-5B7CA8CAB7F6}" dt="2023-07-16T17:29:34.395" v="28" actId="1076"/>
          <ac:picMkLst>
            <pc:docMk/>
            <pc:sldMk cId="2742048982" sldId="504"/>
            <ac:picMk id="10" creationId="{060B62A7-FD0A-52D3-2FE9-56872425E921}"/>
          </ac:picMkLst>
        </pc:picChg>
        <pc:picChg chg="add del mod">
          <ac:chgData name="Maria Camila Barragan Pantoja" userId="S::maria.barragan80@soy.sena.edu.co::a7140e95-e47a-4a02-b81c-16ea1e75d762" providerId="AD" clId="Web-{EC284527-B123-49B5-B183-5B7CA8CAB7F6}" dt="2023-07-16T17:29:17.176" v="25"/>
          <ac:picMkLst>
            <pc:docMk/>
            <pc:sldMk cId="2742048982" sldId="504"/>
            <ac:picMk id="11" creationId="{7627B395-20A7-FBA6-E99D-185870148F8E}"/>
          </ac:picMkLst>
        </pc:picChg>
      </pc:sldChg>
      <pc:sldChg chg="addSp delSp modSp">
        <pc:chgData name="Maria Camila Barragan Pantoja" userId="S::maria.barragan80@soy.sena.edu.co::a7140e95-e47a-4a02-b81c-16ea1e75d762" providerId="AD" clId="Web-{EC284527-B123-49B5-B183-5B7CA8CAB7F6}" dt="2023-07-16T17:34:18.388" v="105"/>
        <pc:sldMkLst>
          <pc:docMk/>
          <pc:sldMk cId="2843109265" sldId="505"/>
        </pc:sldMkLst>
        <pc:spChg chg="del topLvl">
          <ac:chgData name="Maria Camila Barragan Pantoja" userId="S::maria.barragan80@soy.sena.edu.co::a7140e95-e47a-4a02-b81c-16ea1e75d762" providerId="AD" clId="Web-{EC284527-B123-49B5-B183-5B7CA8CAB7F6}" dt="2023-07-16T17:34:13.513" v="102"/>
          <ac:spMkLst>
            <pc:docMk/>
            <pc:sldMk cId="2843109265" sldId="505"/>
            <ac:spMk id="27" creationId="{D3ADEB02-5B74-48B8-665C-6CBEBD385164}"/>
          </ac:spMkLst>
        </pc:spChg>
        <pc:spChg chg="del topLvl">
          <ac:chgData name="Maria Camila Barragan Pantoja" userId="S::maria.barragan80@soy.sena.edu.co::a7140e95-e47a-4a02-b81c-16ea1e75d762" providerId="AD" clId="Web-{EC284527-B123-49B5-B183-5B7CA8CAB7F6}" dt="2023-07-16T17:34:18.388" v="105"/>
          <ac:spMkLst>
            <pc:docMk/>
            <pc:sldMk cId="2843109265" sldId="505"/>
            <ac:spMk id="29" creationId="{5C46C837-55A3-7479-B3A6-4EB4B4315524}"/>
          </ac:spMkLst>
        </pc:spChg>
        <pc:grpChg chg="del mod">
          <ac:chgData name="Maria Camila Barragan Pantoja" userId="S::maria.barragan80@soy.sena.edu.co::a7140e95-e47a-4a02-b81c-16ea1e75d762" providerId="AD" clId="Web-{EC284527-B123-49B5-B183-5B7CA8CAB7F6}" dt="2023-07-16T17:34:13.513" v="102"/>
          <ac:grpSpMkLst>
            <pc:docMk/>
            <pc:sldMk cId="2843109265" sldId="505"/>
            <ac:grpSpMk id="6" creationId="{451290A4-8BDA-51C7-5BD7-0B424DF46A01}"/>
          </ac:grpSpMkLst>
        </pc:grpChg>
        <pc:grpChg chg="add">
          <ac:chgData name="Maria Camila Barragan Pantoja" userId="S::maria.barragan80@soy.sena.edu.co::a7140e95-e47a-4a02-b81c-16ea1e75d762" providerId="AD" clId="Web-{EC284527-B123-49B5-B183-5B7CA8CAB7F6}" dt="2023-07-16T17:33:56.763" v="98"/>
          <ac:grpSpMkLst>
            <pc:docMk/>
            <pc:sldMk cId="2843109265" sldId="505"/>
            <ac:grpSpMk id="28" creationId="{EA59E1A6-1248-0C31-82FD-670DD8429AEE}"/>
          </ac:grpSpMkLst>
        </pc:grpChg>
        <pc:picChg chg="del">
          <ac:chgData name="Maria Camila Barragan Pantoja" userId="S::maria.barragan80@soy.sena.edu.co::a7140e95-e47a-4a02-b81c-16ea1e75d762" providerId="AD" clId="Web-{EC284527-B123-49B5-B183-5B7CA8CAB7F6}" dt="2023-07-16T17:34:15.013" v="103"/>
          <ac:picMkLst>
            <pc:docMk/>
            <pc:sldMk cId="2843109265" sldId="505"/>
            <ac:picMk id="30" creationId="{CB7F5D3F-E8F3-0F37-46F6-EEEC5C4FC243}"/>
          </ac:picMkLst>
        </pc:picChg>
        <pc:picChg chg="del">
          <ac:chgData name="Maria Camila Barragan Pantoja" userId="S::maria.barragan80@soy.sena.edu.co::a7140e95-e47a-4a02-b81c-16ea1e75d762" providerId="AD" clId="Web-{EC284527-B123-49B5-B183-5B7CA8CAB7F6}" dt="2023-07-16T17:34:16.388" v="104"/>
          <ac:picMkLst>
            <pc:docMk/>
            <pc:sldMk cId="2843109265" sldId="505"/>
            <ac:picMk id="31" creationId="{29181553-6D21-ED85-4314-A1D5DB8066CA}"/>
          </ac:picMkLst>
        </pc:picChg>
        <pc:picChg chg="add">
          <ac:chgData name="Maria Camila Barragan Pantoja" userId="S::maria.barragan80@soy.sena.edu.co::a7140e95-e47a-4a02-b81c-16ea1e75d762" providerId="AD" clId="Web-{EC284527-B123-49B5-B183-5B7CA8CAB7F6}" dt="2023-07-16T17:33:56.778" v="99"/>
          <ac:picMkLst>
            <pc:docMk/>
            <pc:sldMk cId="2843109265" sldId="505"/>
            <ac:picMk id="33" creationId="{8C212B9D-F2A2-C9B1-B849-2B13032923E4}"/>
          </ac:picMkLst>
        </pc:picChg>
        <pc:picChg chg="add">
          <ac:chgData name="Maria Camila Barragan Pantoja" userId="S::maria.barragan80@soy.sena.edu.co::a7140e95-e47a-4a02-b81c-16ea1e75d762" providerId="AD" clId="Web-{EC284527-B123-49B5-B183-5B7CA8CAB7F6}" dt="2023-07-16T17:33:56.809" v="100"/>
          <ac:picMkLst>
            <pc:docMk/>
            <pc:sldMk cId="2843109265" sldId="505"/>
            <ac:picMk id="35" creationId="{264B7FD2-3EC2-7C97-B895-259481220383}"/>
          </ac:picMkLst>
        </pc:picChg>
      </pc:sldChg>
      <pc:sldChg chg="addSp delSp">
        <pc:chgData name="Maria Camila Barragan Pantoja" userId="S::maria.barragan80@soy.sena.edu.co::a7140e95-e47a-4a02-b81c-16ea1e75d762" providerId="AD" clId="Web-{EC284527-B123-49B5-B183-5B7CA8CAB7F6}" dt="2023-07-16T17:35:01.718" v="121"/>
        <pc:sldMkLst>
          <pc:docMk/>
          <pc:sldMk cId="1401254827" sldId="509"/>
        </pc:sldMkLst>
        <pc:spChg chg="del topLvl">
          <ac:chgData name="Maria Camila Barragan Pantoja" userId="S::maria.barragan80@soy.sena.edu.co::a7140e95-e47a-4a02-b81c-16ea1e75d762" providerId="AD" clId="Web-{EC284527-B123-49B5-B183-5B7CA8CAB7F6}" dt="2023-07-16T17:35:01.718" v="121"/>
          <ac:spMkLst>
            <pc:docMk/>
            <pc:sldMk cId="1401254827" sldId="509"/>
            <ac:spMk id="11" creationId="{DCC4E4B6-34B6-868C-3FE8-1DF895C77A39}"/>
          </ac:spMkLst>
        </pc:spChg>
        <pc:spChg chg="del topLvl">
          <ac:chgData name="Maria Camila Barragan Pantoja" userId="S::maria.barragan80@soy.sena.edu.co::a7140e95-e47a-4a02-b81c-16ea1e75d762" providerId="AD" clId="Web-{EC284527-B123-49B5-B183-5B7CA8CAB7F6}" dt="2023-07-16T17:34:57.655" v="120"/>
          <ac:spMkLst>
            <pc:docMk/>
            <pc:sldMk cId="1401254827" sldId="509"/>
            <ac:spMk id="12" creationId="{23B28158-3657-9FC6-4D6C-97CE64905C10}"/>
          </ac:spMkLst>
        </pc:spChg>
        <pc:grpChg chg="add">
          <ac:chgData name="Maria Camila Barragan Pantoja" userId="S::maria.barragan80@soy.sena.edu.co::a7140e95-e47a-4a02-b81c-16ea1e75d762" providerId="AD" clId="Web-{EC284527-B123-49B5-B183-5B7CA8CAB7F6}" dt="2023-07-16T17:33:45.356" v="86"/>
          <ac:grpSpMkLst>
            <pc:docMk/>
            <pc:sldMk cId="1401254827" sldId="509"/>
            <ac:grpSpMk id="7" creationId="{F184D615-F5D5-E976-2192-104A99660253}"/>
          </ac:grpSpMkLst>
        </pc:grpChg>
        <pc:grpChg chg="del">
          <ac:chgData name="Maria Camila Barragan Pantoja" userId="S::maria.barragan80@soy.sena.edu.co::a7140e95-e47a-4a02-b81c-16ea1e75d762" providerId="AD" clId="Web-{EC284527-B123-49B5-B183-5B7CA8CAB7F6}" dt="2023-07-16T17:34:57.655" v="120"/>
          <ac:grpSpMkLst>
            <pc:docMk/>
            <pc:sldMk cId="1401254827" sldId="509"/>
            <ac:grpSpMk id="10" creationId="{EE927930-ECF8-6D36-5F46-CBC2A58867C2}"/>
          </ac:grpSpMkLst>
        </pc:grpChg>
        <pc:picChg chg="add">
          <ac:chgData name="Maria Camila Barragan Pantoja" userId="S::maria.barragan80@soy.sena.edu.co::a7140e95-e47a-4a02-b81c-16ea1e75d762" providerId="AD" clId="Web-{EC284527-B123-49B5-B183-5B7CA8CAB7F6}" dt="2023-07-16T17:33:45.372" v="87"/>
          <ac:picMkLst>
            <pc:docMk/>
            <pc:sldMk cId="1401254827" sldId="509"/>
            <ac:picMk id="9" creationId="{314C9665-FF47-A677-923D-D6D976A15B46}"/>
          </ac:picMkLst>
        </pc:picChg>
        <pc:picChg chg="del">
          <ac:chgData name="Maria Camila Barragan Pantoja" userId="S::maria.barragan80@soy.sena.edu.co::a7140e95-e47a-4a02-b81c-16ea1e75d762" providerId="AD" clId="Web-{EC284527-B123-49B5-B183-5B7CA8CAB7F6}" dt="2023-07-16T17:34:54.827" v="118"/>
          <ac:picMkLst>
            <pc:docMk/>
            <pc:sldMk cId="1401254827" sldId="509"/>
            <ac:picMk id="13" creationId="{0A435CF3-49C8-287C-4978-653B36ECEE52}"/>
          </ac:picMkLst>
        </pc:picChg>
        <pc:picChg chg="del">
          <ac:chgData name="Maria Camila Barragan Pantoja" userId="S::maria.barragan80@soy.sena.edu.co::a7140e95-e47a-4a02-b81c-16ea1e75d762" providerId="AD" clId="Web-{EC284527-B123-49B5-B183-5B7CA8CAB7F6}" dt="2023-07-16T17:34:55.952" v="119"/>
          <ac:picMkLst>
            <pc:docMk/>
            <pc:sldMk cId="1401254827" sldId="509"/>
            <ac:picMk id="14" creationId="{02800256-4F9C-E0AD-4B8B-8B2E08BF6492}"/>
          </ac:picMkLst>
        </pc:picChg>
        <pc:picChg chg="add">
          <ac:chgData name="Maria Camila Barragan Pantoja" userId="S::maria.barragan80@soy.sena.edu.co::a7140e95-e47a-4a02-b81c-16ea1e75d762" providerId="AD" clId="Web-{EC284527-B123-49B5-B183-5B7CA8CAB7F6}" dt="2023-07-16T17:33:45.387" v="88"/>
          <ac:picMkLst>
            <pc:docMk/>
            <pc:sldMk cId="1401254827" sldId="509"/>
            <ac:picMk id="16" creationId="{491798DB-5D53-6EDA-1670-175066A22134}"/>
          </ac:picMkLst>
        </pc:picChg>
      </pc:sldChg>
      <pc:sldChg chg="addSp delSp">
        <pc:chgData name="Maria Camila Barragan Pantoja" userId="S::maria.barragan80@soy.sena.edu.co::a7140e95-e47a-4a02-b81c-16ea1e75d762" providerId="AD" clId="Web-{EC284527-B123-49B5-B183-5B7CA8CAB7F6}" dt="2023-07-16T17:34:41.670" v="113"/>
        <pc:sldMkLst>
          <pc:docMk/>
          <pc:sldMk cId="3849793902" sldId="511"/>
        </pc:sldMkLst>
        <pc:spChg chg="del topLvl">
          <ac:chgData name="Maria Camila Barragan Pantoja" userId="S::maria.barragan80@soy.sena.edu.co::a7140e95-e47a-4a02-b81c-16ea1e75d762" providerId="AD" clId="Web-{EC284527-B123-49B5-B183-5B7CA8CAB7F6}" dt="2023-07-16T17:34:41.670" v="113"/>
          <ac:spMkLst>
            <pc:docMk/>
            <pc:sldMk cId="3849793902" sldId="511"/>
            <ac:spMk id="8" creationId="{8822C411-453E-D081-5E37-69ED6AE13D63}"/>
          </ac:spMkLst>
        </pc:spChg>
        <pc:spChg chg="del topLvl">
          <ac:chgData name="Maria Camila Barragan Pantoja" userId="S::maria.barragan80@soy.sena.edu.co::a7140e95-e47a-4a02-b81c-16ea1e75d762" providerId="AD" clId="Web-{EC284527-B123-49B5-B183-5B7CA8CAB7F6}" dt="2023-07-16T17:34:39.920" v="112"/>
          <ac:spMkLst>
            <pc:docMk/>
            <pc:sldMk cId="3849793902" sldId="511"/>
            <ac:spMk id="10" creationId="{1ECEC893-B3A5-B00C-6BC4-C6D1CBA0CC70}"/>
          </ac:spMkLst>
        </pc:spChg>
        <pc:grpChg chg="del">
          <ac:chgData name="Maria Camila Barragan Pantoja" userId="S::maria.barragan80@soy.sena.edu.co::a7140e95-e47a-4a02-b81c-16ea1e75d762" providerId="AD" clId="Web-{EC284527-B123-49B5-B183-5B7CA8CAB7F6}" dt="2023-07-16T17:34:39.920" v="112"/>
          <ac:grpSpMkLst>
            <pc:docMk/>
            <pc:sldMk cId="3849793902" sldId="511"/>
            <ac:grpSpMk id="3" creationId="{9D0E0F58-99E9-C2EC-630C-4E994417E687}"/>
          </ac:grpSpMkLst>
        </pc:grpChg>
        <pc:grpChg chg="add">
          <ac:chgData name="Maria Camila Barragan Pantoja" userId="S::maria.barragan80@soy.sena.edu.co::a7140e95-e47a-4a02-b81c-16ea1e75d762" providerId="AD" clId="Web-{EC284527-B123-49B5-B183-5B7CA8CAB7F6}" dt="2023-07-16T17:33:51.091" v="92"/>
          <ac:grpSpMkLst>
            <pc:docMk/>
            <pc:sldMk cId="3849793902" sldId="511"/>
            <ac:grpSpMk id="9" creationId="{A5FDB2BF-1F71-4528-C495-B6672B374CB7}"/>
          </ac:grpSpMkLst>
        </pc:grpChg>
        <pc:picChg chg="del">
          <ac:chgData name="Maria Camila Barragan Pantoja" userId="S::maria.barragan80@soy.sena.edu.co::a7140e95-e47a-4a02-b81c-16ea1e75d762" providerId="AD" clId="Web-{EC284527-B123-49B5-B183-5B7CA8CAB7F6}" dt="2023-07-16T17:34:37.123" v="110"/>
          <ac:picMkLst>
            <pc:docMk/>
            <pc:sldMk cId="3849793902" sldId="511"/>
            <ac:picMk id="11" creationId="{839536A1-CE8C-580D-B46D-F8F6C9A79F4C}"/>
          </ac:picMkLst>
        </pc:picChg>
        <pc:picChg chg="del">
          <ac:chgData name="Maria Camila Barragan Pantoja" userId="S::maria.barragan80@soy.sena.edu.co::a7140e95-e47a-4a02-b81c-16ea1e75d762" providerId="AD" clId="Web-{EC284527-B123-49B5-B183-5B7CA8CAB7F6}" dt="2023-07-16T17:34:38.264" v="111"/>
          <ac:picMkLst>
            <pc:docMk/>
            <pc:sldMk cId="3849793902" sldId="511"/>
            <ac:picMk id="12" creationId="{94BA9BFE-E365-1EE7-90E1-9802D4310432}"/>
          </ac:picMkLst>
        </pc:picChg>
        <pc:picChg chg="add">
          <ac:chgData name="Maria Camila Barragan Pantoja" userId="S::maria.barragan80@soy.sena.edu.co::a7140e95-e47a-4a02-b81c-16ea1e75d762" providerId="AD" clId="Web-{EC284527-B123-49B5-B183-5B7CA8CAB7F6}" dt="2023-07-16T17:33:51.106" v="93"/>
          <ac:picMkLst>
            <pc:docMk/>
            <pc:sldMk cId="3849793902" sldId="511"/>
            <ac:picMk id="14" creationId="{74DC79DB-E643-3274-F66D-EA41DE4E823F}"/>
          </ac:picMkLst>
        </pc:picChg>
        <pc:picChg chg="add">
          <ac:chgData name="Maria Camila Barragan Pantoja" userId="S::maria.barragan80@soy.sena.edu.co::a7140e95-e47a-4a02-b81c-16ea1e75d762" providerId="AD" clId="Web-{EC284527-B123-49B5-B183-5B7CA8CAB7F6}" dt="2023-07-16T17:33:51.122" v="94"/>
          <ac:picMkLst>
            <pc:docMk/>
            <pc:sldMk cId="3849793902" sldId="511"/>
            <ac:picMk id="16" creationId="{C31D7146-2D53-BEAB-93C7-6FD67CF5615B}"/>
          </ac:picMkLst>
        </pc:picChg>
      </pc:sldChg>
      <pc:sldChg chg="addSp delSp">
        <pc:chgData name="Maria Camila Barragan Pantoja" userId="S::maria.barragan80@soy.sena.edu.co::a7140e95-e47a-4a02-b81c-16ea1e75d762" providerId="AD" clId="Web-{EC284527-B123-49B5-B183-5B7CA8CAB7F6}" dt="2023-07-16T17:34:32.232" v="109"/>
        <pc:sldMkLst>
          <pc:docMk/>
          <pc:sldMk cId="2783826644" sldId="513"/>
        </pc:sldMkLst>
        <pc:spChg chg="del topLvl">
          <ac:chgData name="Maria Camila Barragan Pantoja" userId="S::maria.barragan80@soy.sena.edu.co::a7140e95-e47a-4a02-b81c-16ea1e75d762" providerId="AD" clId="Web-{EC284527-B123-49B5-B183-5B7CA8CAB7F6}" dt="2023-07-16T17:34:26.748" v="107"/>
          <ac:spMkLst>
            <pc:docMk/>
            <pc:sldMk cId="2783826644" sldId="513"/>
            <ac:spMk id="7" creationId="{3F8CB4A5-FD34-35B6-FDCC-A99FF85DF254}"/>
          </ac:spMkLst>
        </pc:spChg>
        <pc:spChg chg="del topLvl">
          <ac:chgData name="Maria Camila Barragan Pantoja" userId="S::maria.barragan80@soy.sena.edu.co::a7140e95-e47a-4a02-b81c-16ea1e75d762" providerId="AD" clId="Web-{EC284527-B123-49B5-B183-5B7CA8CAB7F6}" dt="2023-07-16T17:34:23.060" v="106"/>
          <ac:spMkLst>
            <pc:docMk/>
            <pc:sldMk cId="2783826644" sldId="513"/>
            <ac:spMk id="8" creationId="{97756B41-06F8-CF80-F6FC-4A63A93B9B91}"/>
          </ac:spMkLst>
        </pc:spChg>
        <pc:grpChg chg="del">
          <ac:chgData name="Maria Camila Barragan Pantoja" userId="S::maria.barragan80@soy.sena.edu.co::a7140e95-e47a-4a02-b81c-16ea1e75d762" providerId="AD" clId="Web-{EC284527-B123-49B5-B183-5B7CA8CAB7F6}" dt="2023-07-16T17:34:23.060" v="106"/>
          <ac:grpSpMkLst>
            <pc:docMk/>
            <pc:sldMk cId="2783826644" sldId="513"/>
            <ac:grpSpMk id="3" creationId="{D08020BD-C391-9DE9-3764-85680A06D933}"/>
          </ac:grpSpMkLst>
        </pc:grpChg>
        <pc:grpChg chg="add">
          <ac:chgData name="Maria Camila Barragan Pantoja" userId="S::maria.barragan80@soy.sena.edu.co::a7140e95-e47a-4a02-b81c-16ea1e75d762" providerId="AD" clId="Web-{EC284527-B123-49B5-B183-5B7CA8CAB7F6}" dt="2023-07-16T17:33:54.294" v="95"/>
          <ac:grpSpMkLst>
            <pc:docMk/>
            <pc:sldMk cId="2783826644" sldId="513"/>
            <ac:grpSpMk id="11" creationId="{19BEACC9-7A14-4A6B-68E2-C792BA1B503E}"/>
          </ac:grpSpMkLst>
        </pc:grpChg>
        <pc:picChg chg="del">
          <ac:chgData name="Maria Camila Barragan Pantoja" userId="S::maria.barragan80@soy.sena.edu.co::a7140e95-e47a-4a02-b81c-16ea1e75d762" providerId="AD" clId="Web-{EC284527-B123-49B5-B183-5B7CA8CAB7F6}" dt="2023-07-16T17:34:28.842" v="108"/>
          <ac:picMkLst>
            <pc:docMk/>
            <pc:sldMk cId="2783826644" sldId="513"/>
            <ac:picMk id="10" creationId="{26775CE9-27B9-DABF-8E1E-CA6FB2ED6FD9}"/>
          </ac:picMkLst>
        </pc:picChg>
        <pc:picChg chg="del">
          <ac:chgData name="Maria Camila Barragan Pantoja" userId="S::maria.barragan80@soy.sena.edu.co::a7140e95-e47a-4a02-b81c-16ea1e75d762" providerId="AD" clId="Web-{EC284527-B123-49B5-B183-5B7CA8CAB7F6}" dt="2023-07-16T17:34:32.232" v="109"/>
          <ac:picMkLst>
            <pc:docMk/>
            <pc:sldMk cId="2783826644" sldId="513"/>
            <ac:picMk id="12" creationId="{CF7B6865-98F4-6734-3EE2-4629B482E281}"/>
          </ac:picMkLst>
        </pc:picChg>
        <pc:picChg chg="add">
          <ac:chgData name="Maria Camila Barragan Pantoja" userId="S::maria.barragan80@soy.sena.edu.co::a7140e95-e47a-4a02-b81c-16ea1e75d762" providerId="AD" clId="Web-{EC284527-B123-49B5-B183-5B7CA8CAB7F6}" dt="2023-07-16T17:33:54.309" v="96"/>
          <ac:picMkLst>
            <pc:docMk/>
            <pc:sldMk cId="2783826644" sldId="513"/>
            <ac:picMk id="14" creationId="{CB7567A4-3995-8DAF-0337-66C64DDC3C61}"/>
          </ac:picMkLst>
        </pc:picChg>
        <pc:picChg chg="add">
          <ac:chgData name="Maria Camila Barragan Pantoja" userId="S::maria.barragan80@soy.sena.edu.co::a7140e95-e47a-4a02-b81c-16ea1e75d762" providerId="AD" clId="Web-{EC284527-B123-49B5-B183-5B7CA8CAB7F6}" dt="2023-07-16T17:33:54.325" v="97"/>
          <ac:picMkLst>
            <pc:docMk/>
            <pc:sldMk cId="2783826644" sldId="513"/>
            <ac:picMk id="16" creationId="{31AF6937-3182-CC53-46B9-0BF8C550D5CD}"/>
          </ac:picMkLst>
        </pc:picChg>
      </pc:sldChg>
      <pc:sldChg chg="addSp delSp modSp">
        <pc:chgData name="Maria Camila Barragan Pantoja" userId="S::maria.barragan80@soy.sena.edu.co::a7140e95-e47a-4a02-b81c-16ea1e75d762" providerId="AD" clId="Web-{EC284527-B123-49B5-B183-5B7CA8CAB7F6}" dt="2023-07-16T17:32:03.165" v="65"/>
        <pc:sldMkLst>
          <pc:docMk/>
          <pc:sldMk cId="3346854992" sldId="514"/>
        </pc:sldMkLst>
        <pc:spChg chg="del mod topLvl">
          <ac:chgData name="Maria Camila Barragan Pantoja" userId="S::maria.barragan80@soy.sena.edu.co::a7140e95-e47a-4a02-b81c-16ea1e75d762" providerId="AD" clId="Web-{EC284527-B123-49B5-B183-5B7CA8CAB7F6}" dt="2023-07-16T17:32:03.165" v="65"/>
          <ac:spMkLst>
            <pc:docMk/>
            <pc:sldMk cId="3346854992" sldId="514"/>
            <ac:spMk id="8" creationId="{8891BEDD-466C-5F92-BB1F-EF2847B5C154}"/>
          </ac:spMkLst>
        </pc:spChg>
        <pc:spChg chg="del topLvl">
          <ac:chgData name="Maria Camila Barragan Pantoja" userId="S::maria.barragan80@soy.sena.edu.co::a7140e95-e47a-4a02-b81c-16ea1e75d762" providerId="AD" clId="Web-{EC284527-B123-49B5-B183-5B7CA8CAB7F6}" dt="2023-07-16T17:31:49.540" v="60"/>
          <ac:spMkLst>
            <pc:docMk/>
            <pc:sldMk cId="3346854992" sldId="514"/>
            <ac:spMk id="9" creationId="{88A9C0E6-7556-9562-BE90-A471912C6E5B}"/>
          </ac:spMkLst>
        </pc:spChg>
        <pc:grpChg chg="del mod">
          <ac:chgData name="Maria Camila Barragan Pantoja" userId="S::maria.barragan80@soy.sena.edu.co::a7140e95-e47a-4a02-b81c-16ea1e75d762" providerId="AD" clId="Web-{EC284527-B123-49B5-B183-5B7CA8CAB7F6}" dt="2023-07-16T17:31:49.540" v="60"/>
          <ac:grpSpMkLst>
            <pc:docMk/>
            <pc:sldMk cId="3346854992" sldId="514"/>
            <ac:grpSpMk id="3" creationId="{83E7479F-1FC3-65AF-1C74-9190C11D60E8}"/>
          </ac:grpSpMkLst>
        </pc:grpChg>
        <pc:grpChg chg="add">
          <ac:chgData name="Maria Camila Barragan Pantoja" userId="S::maria.barragan80@soy.sena.edu.co::a7140e95-e47a-4a02-b81c-16ea1e75d762" providerId="AD" clId="Web-{EC284527-B123-49B5-B183-5B7CA8CAB7F6}" dt="2023-07-16T17:31:40.712" v="56"/>
          <ac:grpSpMkLst>
            <pc:docMk/>
            <pc:sldMk cId="3346854992" sldId="514"/>
            <ac:grpSpMk id="16" creationId="{53D64418-0DB3-4441-6164-47FCD4B923C8}"/>
          </ac:grpSpMkLst>
        </pc:grpChg>
        <pc:picChg chg="del">
          <ac:chgData name="Maria Camila Barragan Pantoja" userId="S::maria.barragan80@soy.sena.edu.co::a7140e95-e47a-4a02-b81c-16ea1e75d762" providerId="AD" clId="Web-{EC284527-B123-49B5-B183-5B7CA8CAB7F6}" dt="2023-07-16T17:31:53.587" v="62"/>
          <ac:picMkLst>
            <pc:docMk/>
            <pc:sldMk cId="3346854992" sldId="514"/>
            <ac:picMk id="11" creationId="{882AF8A2-9A81-4AFE-482F-E172C79CF7CC}"/>
          </ac:picMkLst>
        </pc:picChg>
        <pc:picChg chg="del">
          <ac:chgData name="Maria Camila Barragan Pantoja" userId="S::maria.barragan80@soy.sena.edu.co::a7140e95-e47a-4a02-b81c-16ea1e75d762" providerId="AD" clId="Web-{EC284527-B123-49B5-B183-5B7CA8CAB7F6}" dt="2023-07-16T17:31:52.009" v="61"/>
          <ac:picMkLst>
            <pc:docMk/>
            <pc:sldMk cId="3346854992" sldId="514"/>
            <ac:picMk id="12" creationId="{EC6CF406-F93D-5D44-6515-2B2F91B42769}"/>
          </ac:picMkLst>
        </pc:picChg>
        <pc:picChg chg="add">
          <ac:chgData name="Maria Camila Barragan Pantoja" userId="S::maria.barragan80@soy.sena.edu.co::a7140e95-e47a-4a02-b81c-16ea1e75d762" providerId="AD" clId="Web-{EC284527-B123-49B5-B183-5B7CA8CAB7F6}" dt="2023-07-16T17:31:40.727" v="57"/>
          <ac:picMkLst>
            <pc:docMk/>
            <pc:sldMk cId="3346854992" sldId="514"/>
            <ac:picMk id="21" creationId="{F3DF96A5-5EA6-AA2E-8AC1-0FF0C9CAEBC4}"/>
          </ac:picMkLst>
        </pc:picChg>
        <pc:picChg chg="add">
          <ac:chgData name="Maria Camila Barragan Pantoja" userId="S::maria.barragan80@soy.sena.edu.co::a7140e95-e47a-4a02-b81c-16ea1e75d762" providerId="AD" clId="Web-{EC284527-B123-49B5-B183-5B7CA8CAB7F6}" dt="2023-07-16T17:31:40.759" v="58"/>
          <ac:picMkLst>
            <pc:docMk/>
            <pc:sldMk cId="3346854992" sldId="514"/>
            <ac:picMk id="27" creationId="{C30B5C9B-A9D0-6778-C73F-6B029C26FB39}"/>
          </ac:picMkLst>
        </pc:picChg>
      </pc:sldChg>
      <pc:sldChg chg="addSp delSp modSp">
        <pc:chgData name="Maria Camila Barragan Pantoja" userId="S::maria.barragan80@soy.sena.edu.co::a7140e95-e47a-4a02-b81c-16ea1e75d762" providerId="AD" clId="Web-{EC284527-B123-49B5-B183-5B7CA8CAB7F6}" dt="2023-07-16T17:33:31.778" v="85"/>
        <pc:sldMkLst>
          <pc:docMk/>
          <pc:sldMk cId="1131647866" sldId="515"/>
        </pc:sldMkLst>
        <pc:spChg chg="add del">
          <ac:chgData name="Maria Camila Barragan Pantoja" userId="S::maria.barragan80@soy.sena.edu.co::a7140e95-e47a-4a02-b81c-16ea1e75d762" providerId="AD" clId="Web-{EC284527-B123-49B5-B183-5B7CA8CAB7F6}" dt="2023-07-16T17:32:35.245" v="67"/>
          <ac:spMkLst>
            <pc:docMk/>
            <pc:sldMk cId="1131647866" sldId="515"/>
            <ac:spMk id="6" creationId="{0CA39C3C-B25E-C804-C832-61458138A925}"/>
          </ac:spMkLst>
        </pc:spChg>
        <pc:spChg chg="add del mod topLvl">
          <ac:chgData name="Maria Camila Barragan Pantoja" userId="S::maria.barragan80@soy.sena.edu.co::a7140e95-e47a-4a02-b81c-16ea1e75d762" providerId="AD" clId="Web-{EC284527-B123-49B5-B183-5B7CA8CAB7F6}" dt="2023-07-16T17:33:14.980" v="80"/>
          <ac:spMkLst>
            <pc:docMk/>
            <pc:sldMk cId="1131647866" sldId="515"/>
            <ac:spMk id="17" creationId="{6E085C81-002C-C101-38FC-42140F7155A5}"/>
          </ac:spMkLst>
        </pc:spChg>
        <pc:spChg chg="add del topLvl">
          <ac:chgData name="Maria Camila Barragan Pantoja" userId="S::maria.barragan80@soy.sena.edu.co::a7140e95-e47a-4a02-b81c-16ea1e75d762" providerId="AD" clId="Web-{EC284527-B123-49B5-B183-5B7CA8CAB7F6}" dt="2023-07-16T17:33:17.527" v="82"/>
          <ac:spMkLst>
            <pc:docMk/>
            <pc:sldMk cId="1131647866" sldId="515"/>
            <ac:spMk id="18" creationId="{B66896F4-6B5A-A47D-54B9-7C09EB61FADD}"/>
          </ac:spMkLst>
        </pc:spChg>
        <pc:grpChg chg="add del mod">
          <ac:chgData name="Maria Camila Barragan Pantoja" userId="S::maria.barragan80@soy.sena.edu.co::a7140e95-e47a-4a02-b81c-16ea1e75d762" providerId="AD" clId="Web-{EC284527-B123-49B5-B183-5B7CA8CAB7F6}" dt="2023-07-16T17:33:08.355" v="78"/>
          <ac:grpSpMkLst>
            <pc:docMk/>
            <pc:sldMk cId="1131647866" sldId="515"/>
            <ac:grpSpMk id="3" creationId="{83E7479F-1FC3-65AF-1C74-9190C11D60E8}"/>
          </ac:grpSpMkLst>
        </pc:grpChg>
        <pc:grpChg chg="add del">
          <ac:chgData name="Maria Camila Barragan Pantoja" userId="S::maria.barragan80@soy.sena.edu.co::a7140e95-e47a-4a02-b81c-16ea1e75d762" providerId="AD" clId="Web-{EC284527-B123-49B5-B183-5B7CA8CAB7F6}" dt="2023-07-16T17:33:14.980" v="80"/>
          <ac:grpSpMkLst>
            <pc:docMk/>
            <pc:sldMk cId="1131647866" sldId="515"/>
            <ac:grpSpMk id="15" creationId="{C2D95ADF-5297-74E6-1F7E-D320C7151C50}"/>
          </ac:grpSpMkLst>
        </pc:grpChg>
        <pc:grpChg chg="add">
          <ac:chgData name="Maria Camila Barragan Pantoja" userId="S::maria.barragan80@soy.sena.edu.co::a7140e95-e47a-4a02-b81c-16ea1e75d762" providerId="AD" clId="Web-{EC284527-B123-49B5-B183-5B7CA8CAB7F6}" dt="2023-07-16T17:33:31.746" v="83"/>
          <ac:grpSpMkLst>
            <pc:docMk/>
            <pc:sldMk cId="1131647866" sldId="515"/>
            <ac:grpSpMk id="22" creationId="{F1D69A9C-D765-BDBD-0415-D29A6745C451}"/>
          </ac:grpSpMkLst>
        </pc:grpChg>
        <pc:graphicFrameChg chg="add del">
          <ac:chgData name="Maria Camila Barragan Pantoja" userId="S::maria.barragan80@soy.sena.edu.co::a7140e95-e47a-4a02-b81c-16ea1e75d762" providerId="AD" clId="Web-{EC284527-B123-49B5-B183-5B7CA8CAB7F6}" dt="2023-07-16T17:32:35.245" v="67"/>
          <ac:graphicFrameMkLst>
            <pc:docMk/>
            <pc:sldMk cId="1131647866" sldId="515"/>
            <ac:graphicFrameMk id="14" creationId="{1166C6D3-4F3C-85B1-8132-6345076BF02E}"/>
          </ac:graphicFrameMkLst>
        </pc:graphicFrameChg>
        <pc:picChg chg="add del">
          <ac:chgData name="Maria Camila Barragan Pantoja" userId="S::maria.barragan80@soy.sena.edu.co::a7140e95-e47a-4a02-b81c-16ea1e75d762" providerId="AD" clId="Web-{EC284527-B123-49B5-B183-5B7CA8CAB7F6}" dt="2023-07-16T17:33:06.683" v="76"/>
          <ac:picMkLst>
            <pc:docMk/>
            <pc:sldMk cId="1131647866" sldId="515"/>
            <ac:picMk id="11" creationId="{882AF8A2-9A81-4AFE-482F-E172C79CF7CC}"/>
          </ac:picMkLst>
        </pc:picChg>
        <pc:picChg chg="add del">
          <ac:chgData name="Maria Camila Barragan Pantoja" userId="S::maria.barragan80@soy.sena.edu.co::a7140e95-e47a-4a02-b81c-16ea1e75d762" providerId="AD" clId="Web-{EC284527-B123-49B5-B183-5B7CA8CAB7F6}" dt="2023-07-16T17:33:08.355" v="77"/>
          <ac:picMkLst>
            <pc:docMk/>
            <pc:sldMk cId="1131647866" sldId="515"/>
            <ac:picMk id="12" creationId="{EC6CF406-F93D-5D44-6515-2B2F91B42769}"/>
          </ac:picMkLst>
        </pc:picChg>
        <pc:picChg chg="add del">
          <ac:chgData name="Maria Camila Barragan Pantoja" userId="S::maria.barragan80@soy.sena.edu.co::a7140e95-e47a-4a02-b81c-16ea1e75d762" providerId="AD" clId="Web-{EC284527-B123-49B5-B183-5B7CA8CAB7F6}" dt="2023-07-16T17:33:16.027" v="81"/>
          <ac:picMkLst>
            <pc:docMk/>
            <pc:sldMk cId="1131647866" sldId="515"/>
            <ac:picMk id="16" creationId="{F4CDB4ED-5179-613F-6FF2-A3F7858A92D2}"/>
          </ac:picMkLst>
        </pc:picChg>
        <pc:picChg chg="add">
          <ac:chgData name="Maria Camila Barragan Pantoja" userId="S::maria.barragan80@soy.sena.edu.co::a7140e95-e47a-4a02-b81c-16ea1e75d762" providerId="AD" clId="Web-{EC284527-B123-49B5-B183-5B7CA8CAB7F6}" dt="2023-07-16T17:33:31.762" v="84"/>
          <ac:picMkLst>
            <pc:docMk/>
            <pc:sldMk cId="1131647866" sldId="515"/>
            <ac:picMk id="24" creationId="{6B8303B1-E946-DC5C-BF04-6C2825083E79}"/>
          </ac:picMkLst>
        </pc:picChg>
        <pc:picChg chg="add">
          <ac:chgData name="Maria Camila Barragan Pantoja" userId="S::maria.barragan80@soy.sena.edu.co::a7140e95-e47a-4a02-b81c-16ea1e75d762" providerId="AD" clId="Web-{EC284527-B123-49B5-B183-5B7CA8CAB7F6}" dt="2023-07-16T17:33:31.778" v="85"/>
          <ac:picMkLst>
            <pc:docMk/>
            <pc:sldMk cId="1131647866" sldId="515"/>
            <ac:picMk id="26" creationId="{839F425A-E3FC-BC72-8678-17CD1C425787}"/>
          </ac:picMkLst>
        </pc:picChg>
      </pc:sldChg>
      <pc:sldChg chg="addSp delSp">
        <pc:chgData name="Maria Camila Barragan Pantoja" userId="S::maria.barragan80@soy.sena.edu.co::a7140e95-e47a-4a02-b81c-16ea1e75d762" providerId="AD" clId="Web-{EC284527-B123-49B5-B183-5B7CA8CAB7F6}" dt="2023-07-16T17:34:51.108" v="117"/>
        <pc:sldMkLst>
          <pc:docMk/>
          <pc:sldMk cId="2663093844" sldId="516"/>
        </pc:sldMkLst>
        <pc:spChg chg="del topLvl">
          <ac:chgData name="Maria Camila Barragan Pantoja" userId="S::maria.barragan80@soy.sena.edu.co::a7140e95-e47a-4a02-b81c-16ea1e75d762" providerId="AD" clId="Web-{EC284527-B123-49B5-B183-5B7CA8CAB7F6}" dt="2023-07-16T17:34:51.108" v="117"/>
          <ac:spMkLst>
            <pc:docMk/>
            <pc:sldMk cId="2663093844" sldId="516"/>
            <ac:spMk id="8" creationId="{8822C411-453E-D081-5E37-69ED6AE13D63}"/>
          </ac:spMkLst>
        </pc:spChg>
        <pc:spChg chg="del topLvl">
          <ac:chgData name="Maria Camila Barragan Pantoja" userId="S::maria.barragan80@soy.sena.edu.co::a7140e95-e47a-4a02-b81c-16ea1e75d762" providerId="AD" clId="Web-{EC284527-B123-49B5-B183-5B7CA8CAB7F6}" dt="2023-07-16T17:34:49.780" v="116"/>
          <ac:spMkLst>
            <pc:docMk/>
            <pc:sldMk cId="2663093844" sldId="516"/>
            <ac:spMk id="10" creationId="{1ECEC893-B3A5-B00C-6BC4-C6D1CBA0CC70}"/>
          </ac:spMkLst>
        </pc:spChg>
        <pc:grpChg chg="del">
          <ac:chgData name="Maria Camila Barragan Pantoja" userId="S::maria.barragan80@soy.sena.edu.co::a7140e95-e47a-4a02-b81c-16ea1e75d762" providerId="AD" clId="Web-{EC284527-B123-49B5-B183-5B7CA8CAB7F6}" dt="2023-07-16T17:34:49.780" v="116"/>
          <ac:grpSpMkLst>
            <pc:docMk/>
            <pc:sldMk cId="2663093844" sldId="516"/>
            <ac:grpSpMk id="3" creationId="{9D0E0F58-99E9-C2EC-630C-4E994417E687}"/>
          </ac:grpSpMkLst>
        </pc:grpChg>
        <pc:grpChg chg="add">
          <ac:chgData name="Maria Camila Barragan Pantoja" userId="S::maria.barragan80@soy.sena.edu.co::a7140e95-e47a-4a02-b81c-16ea1e75d762" providerId="AD" clId="Web-{EC284527-B123-49B5-B183-5B7CA8CAB7F6}" dt="2023-07-16T17:33:47.840" v="89"/>
          <ac:grpSpMkLst>
            <pc:docMk/>
            <pc:sldMk cId="2663093844" sldId="516"/>
            <ac:grpSpMk id="9" creationId="{8F31EA46-9617-4D82-7400-A40DB2CEB7D3}"/>
          </ac:grpSpMkLst>
        </pc:grpChg>
        <pc:picChg chg="del">
          <ac:chgData name="Maria Camila Barragan Pantoja" userId="S::maria.barragan80@soy.sena.edu.co::a7140e95-e47a-4a02-b81c-16ea1e75d762" providerId="AD" clId="Web-{EC284527-B123-49B5-B183-5B7CA8CAB7F6}" dt="2023-07-16T17:34:46.030" v="114"/>
          <ac:picMkLst>
            <pc:docMk/>
            <pc:sldMk cId="2663093844" sldId="516"/>
            <ac:picMk id="11" creationId="{839536A1-CE8C-580D-B46D-F8F6C9A79F4C}"/>
          </ac:picMkLst>
        </pc:picChg>
        <pc:picChg chg="del">
          <ac:chgData name="Maria Camila Barragan Pantoja" userId="S::maria.barragan80@soy.sena.edu.co::a7140e95-e47a-4a02-b81c-16ea1e75d762" providerId="AD" clId="Web-{EC284527-B123-49B5-B183-5B7CA8CAB7F6}" dt="2023-07-16T17:34:47.764" v="115"/>
          <ac:picMkLst>
            <pc:docMk/>
            <pc:sldMk cId="2663093844" sldId="516"/>
            <ac:picMk id="12" creationId="{94BA9BFE-E365-1EE7-90E1-9802D4310432}"/>
          </ac:picMkLst>
        </pc:picChg>
        <pc:picChg chg="add">
          <ac:chgData name="Maria Camila Barragan Pantoja" userId="S::maria.barragan80@soy.sena.edu.co::a7140e95-e47a-4a02-b81c-16ea1e75d762" providerId="AD" clId="Web-{EC284527-B123-49B5-B183-5B7CA8CAB7F6}" dt="2023-07-16T17:33:47.840" v="90"/>
          <ac:picMkLst>
            <pc:docMk/>
            <pc:sldMk cId="2663093844" sldId="516"/>
            <ac:picMk id="14" creationId="{58407C08-E599-EB32-C9D4-747DBD236C7D}"/>
          </ac:picMkLst>
        </pc:picChg>
        <pc:picChg chg="add">
          <ac:chgData name="Maria Camila Barragan Pantoja" userId="S::maria.barragan80@soy.sena.edu.co::a7140e95-e47a-4a02-b81c-16ea1e75d762" providerId="AD" clId="Web-{EC284527-B123-49B5-B183-5B7CA8CAB7F6}" dt="2023-07-16T17:33:47.872" v="91"/>
          <ac:picMkLst>
            <pc:docMk/>
            <pc:sldMk cId="2663093844" sldId="516"/>
            <ac:picMk id="16" creationId="{50B3C87C-0334-4541-FBBC-805044993D4A}"/>
          </ac:picMkLst>
        </pc:picChg>
      </pc:sldChg>
      <pc:sldChg chg="add del replId">
        <pc:chgData name="Maria Camila Barragan Pantoja" userId="S::maria.barragan80@soy.sena.edu.co::a7140e95-e47a-4a02-b81c-16ea1e75d762" providerId="AD" clId="Web-{EC284527-B123-49B5-B183-5B7CA8CAB7F6}" dt="2023-07-16T17:29:05.332" v="21"/>
        <pc:sldMkLst>
          <pc:docMk/>
          <pc:sldMk cId="1303840138" sldId="517"/>
        </pc:sldMkLst>
      </pc:sldChg>
    </pc:docChg>
  </pc:docChgLst>
  <pc:docChgLst>
    <pc:chgData name="Luisanys Paola Granadillo Pereira" userId="S::luisanys_granadillo@soy.sena.edu.co::5f11a106-399a-44a6-bc20-c0f111fdaf21" providerId="AD" clId="Web-{0BFA0BF8-64A3-7AFA-ACF7-A92A6E1FADFF}"/>
    <pc:docChg chg="modSld">
      <pc:chgData name="Luisanys Paola Granadillo Pereira" userId="S::luisanys_granadillo@soy.sena.edu.co::5f11a106-399a-44a6-bc20-c0f111fdaf21" providerId="AD" clId="Web-{0BFA0BF8-64A3-7AFA-ACF7-A92A6E1FADFF}" dt="2023-09-07T03:09:56.923" v="29" actId="20577"/>
      <pc:docMkLst>
        <pc:docMk/>
      </pc:docMkLst>
      <pc:sldChg chg="modSp">
        <pc:chgData name="Luisanys Paola Granadillo Pereira" userId="S::luisanys_granadillo@soy.sena.edu.co::5f11a106-399a-44a6-bc20-c0f111fdaf21" providerId="AD" clId="Web-{0BFA0BF8-64A3-7AFA-ACF7-A92A6E1FADFF}" dt="2023-09-07T03:09:56.923" v="29" actId="20577"/>
        <pc:sldMkLst>
          <pc:docMk/>
          <pc:sldMk cId="3849793902" sldId="511"/>
        </pc:sldMkLst>
        <pc:spChg chg="mod">
          <ac:chgData name="Luisanys Paola Granadillo Pereira" userId="S::luisanys_granadillo@soy.sena.edu.co::5f11a106-399a-44a6-bc20-c0f111fdaf21" providerId="AD" clId="Web-{0BFA0BF8-64A3-7AFA-ACF7-A92A6E1FADFF}" dt="2023-09-07T03:09:56.923" v="29" actId="20577"/>
          <ac:spMkLst>
            <pc:docMk/>
            <pc:sldMk cId="3849793902" sldId="511"/>
            <ac:spMk id="6" creationId="{0CA39C3C-B25E-C804-C832-61458138A925}"/>
          </ac:spMkLst>
        </pc:spChg>
      </pc:sldChg>
    </pc:docChg>
  </pc:docChgLst>
  <pc:docChgLst>
    <pc:chgData name="Maria Camila Barragan Pantoja" userId="a7140e95-e47a-4a02-b81c-16ea1e75d762" providerId="ADAL" clId="{F78BD16E-AE8B-4704-95DE-CC52FA1DA69E}"/>
    <pc:docChg chg="undo custSel addSld modSld sldOrd">
      <pc:chgData name="Maria Camila Barragan Pantoja" userId="a7140e95-e47a-4a02-b81c-16ea1e75d762" providerId="ADAL" clId="{F78BD16E-AE8B-4704-95DE-CC52FA1DA69E}" dt="2023-04-15T11:35:57.426" v="4773" actId="20577"/>
      <pc:docMkLst>
        <pc:docMk/>
      </pc:docMkLst>
      <pc:sldChg chg="delSp modSp mod">
        <pc:chgData name="Maria Camila Barragan Pantoja" userId="a7140e95-e47a-4a02-b81c-16ea1e75d762" providerId="ADAL" clId="{F78BD16E-AE8B-4704-95DE-CC52FA1DA69E}" dt="2023-04-14T23:05:36.700" v="3571" actId="478"/>
        <pc:sldMkLst>
          <pc:docMk/>
          <pc:sldMk cId="3079616696" sldId="468"/>
        </pc:sldMkLst>
        <pc:spChg chg="mod">
          <ac:chgData name="Maria Camila Barragan Pantoja" userId="a7140e95-e47a-4a02-b81c-16ea1e75d762" providerId="ADAL" clId="{F78BD16E-AE8B-4704-95DE-CC52FA1DA69E}" dt="2023-04-07T16:03:20.508" v="161" actId="20577"/>
          <ac:spMkLst>
            <pc:docMk/>
            <pc:sldMk cId="3079616696" sldId="468"/>
            <ac:spMk id="7" creationId="{00000000-0000-0000-0000-000000000000}"/>
          </ac:spMkLst>
        </pc:spChg>
        <pc:picChg chg="del">
          <ac:chgData name="Maria Camila Barragan Pantoja" userId="a7140e95-e47a-4a02-b81c-16ea1e75d762" providerId="ADAL" clId="{F78BD16E-AE8B-4704-95DE-CC52FA1DA69E}" dt="2023-04-14T23:05:36.700" v="3571" actId="478"/>
          <ac:picMkLst>
            <pc:docMk/>
            <pc:sldMk cId="3079616696" sldId="468"/>
            <ac:picMk id="4" creationId="{6A06280B-5CA5-F49C-0132-8678F30452B0}"/>
          </ac:picMkLst>
        </pc:picChg>
      </pc:sldChg>
      <pc:sldChg chg="modSp mod">
        <pc:chgData name="Maria Camila Barragan Pantoja" userId="a7140e95-e47a-4a02-b81c-16ea1e75d762" providerId="ADAL" clId="{F78BD16E-AE8B-4704-95DE-CC52FA1DA69E}" dt="2023-04-02T00:44:10.394" v="55" actId="20577"/>
        <pc:sldMkLst>
          <pc:docMk/>
          <pc:sldMk cId="685387458" sldId="499"/>
        </pc:sldMkLst>
        <pc:spChg chg="mod">
          <ac:chgData name="Maria Camila Barragan Pantoja" userId="a7140e95-e47a-4a02-b81c-16ea1e75d762" providerId="ADAL" clId="{F78BD16E-AE8B-4704-95DE-CC52FA1DA69E}" dt="2023-04-02T00:44:10.394" v="55" actId="20577"/>
          <ac:spMkLst>
            <pc:docMk/>
            <pc:sldMk cId="685387458" sldId="499"/>
            <ac:spMk id="7" creationId="{FBAA83CA-F5E1-3945-40AB-1CB1B233A0BF}"/>
          </ac:spMkLst>
        </pc:spChg>
      </pc:sldChg>
      <pc:sldChg chg="modSp mod">
        <pc:chgData name="Maria Camila Barragan Pantoja" userId="a7140e95-e47a-4a02-b81c-16ea1e75d762" providerId="ADAL" clId="{F78BD16E-AE8B-4704-95DE-CC52FA1DA69E}" dt="2023-04-14T23:06:07.240" v="3587" actId="20577"/>
        <pc:sldMkLst>
          <pc:docMk/>
          <pc:sldMk cId="1620787967" sldId="503"/>
        </pc:sldMkLst>
        <pc:spChg chg="mod">
          <ac:chgData name="Maria Camila Barragan Pantoja" userId="a7140e95-e47a-4a02-b81c-16ea1e75d762" providerId="ADAL" clId="{F78BD16E-AE8B-4704-95DE-CC52FA1DA69E}" dt="2023-04-14T23:06:07.240" v="3587" actId="20577"/>
          <ac:spMkLst>
            <pc:docMk/>
            <pc:sldMk cId="1620787967" sldId="503"/>
            <ac:spMk id="9" creationId="{2F385990-7F30-A8ED-0FEA-F8EAC01BD49D}"/>
          </ac:spMkLst>
        </pc:spChg>
      </pc:sldChg>
      <pc:sldChg chg="addSp delSp modSp mod">
        <pc:chgData name="Maria Camila Barragan Pantoja" userId="a7140e95-e47a-4a02-b81c-16ea1e75d762" providerId="ADAL" clId="{F78BD16E-AE8B-4704-95DE-CC52FA1DA69E}" dt="2023-04-14T23:09:48.746" v="3627" actId="20577"/>
        <pc:sldMkLst>
          <pc:docMk/>
          <pc:sldMk cId="591205515" sldId="508"/>
        </pc:sldMkLst>
        <pc:spChg chg="mod">
          <ac:chgData name="Maria Camila Barragan Pantoja" userId="a7140e95-e47a-4a02-b81c-16ea1e75d762" providerId="ADAL" clId="{F78BD16E-AE8B-4704-95DE-CC52FA1DA69E}" dt="2023-04-07T18:22:48.895" v="832" actId="1076"/>
          <ac:spMkLst>
            <pc:docMk/>
            <pc:sldMk cId="591205515" sldId="508"/>
            <ac:spMk id="5" creationId="{F5CB49A8-7161-5037-729C-90C8765D1574}"/>
          </ac:spMkLst>
        </pc:spChg>
        <pc:spChg chg="mod">
          <ac:chgData name="Maria Camila Barragan Pantoja" userId="a7140e95-e47a-4a02-b81c-16ea1e75d762" providerId="ADAL" clId="{F78BD16E-AE8B-4704-95DE-CC52FA1DA69E}" dt="2023-04-07T18:22:43.655" v="831" actId="1076"/>
          <ac:spMkLst>
            <pc:docMk/>
            <pc:sldMk cId="591205515" sldId="508"/>
            <ac:spMk id="8" creationId="{802FD35A-EA47-F375-CD6A-B61F8B61B3AD}"/>
          </ac:spMkLst>
        </pc:spChg>
        <pc:spChg chg="add del mod">
          <ac:chgData name="Maria Camila Barragan Pantoja" userId="a7140e95-e47a-4a02-b81c-16ea1e75d762" providerId="ADAL" clId="{F78BD16E-AE8B-4704-95DE-CC52FA1DA69E}" dt="2023-04-14T23:09:48.746" v="3627" actId="20577"/>
          <ac:spMkLst>
            <pc:docMk/>
            <pc:sldMk cId="591205515" sldId="508"/>
            <ac:spMk id="9" creationId="{FC78F7BD-2A34-855F-15C3-306C2603A128}"/>
          </ac:spMkLst>
        </pc:spChg>
        <pc:spChg chg="mod">
          <ac:chgData name="Maria Camila Barragan Pantoja" userId="a7140e95-e47a-4a02-b81c-16ea1e75d762" providerId="ADAL" clId="{F78BD16E-AE8B-4704-95DE-CC52FA1DA69E}" dt="2023-04-07T18:21:30.041" v="820" actId="18245"/>
          <ac:spMkLst>
            <pc:docMk/>
            <pc:sldMk cId="591205515" sldId="508"/>
            <ac:spMk id="10" creationId="{89EA323F-8157-0CE5-E963-671C615B0CF1}"/>
          </ac:spMkLst>
        </pc:spChg>
        <pc:spChg chg="mod">
          <ac:chgData name="Maria Camila Barragan Pantoja" userId="a7140e95-e47a-4a02-b81c-16ea1e75d762" providerId="ADAL" clId="{F78BD16E-AE8B-4704-95DE-CC52FA1DA69E}" dt="2023-04-07T18:21:30.041" v="820" actId="18245"/>
          <ac:spMkLst>
            <pc:docMk/>
            <pc:sldMk cId="591205515" sldId="508"/>
            <ac:spMk id="11" creationId="{F4790CC4-57C1-E19E-56E2-3F7ABCE9B45D}"/>
          </ac:spMkLst>
        </pc:spChg>
        <pc:grpChg chg="mod">
          <ac:chgData name="Maria Camila Barragan Pantoja" userId="a7140e95-e47a-4a02-b81c-16ea1e75d762" providerId="ADAL" clId="{F78BD16E-AE8B-4704-95DE-CC52FA1DA69E}" dt="2023-04-07T18:24:05.895" v="850" actId="14100"/>
          <ac:grpSpMkLst>
            <pc:docMk/>
            <pc:sldMk cId="591205515" sldId="508"/>
            <ac:grpSpMk id="2" creationId="{7DE939D9-8098-B336-177B-FCB1EFCE9EBD}"/>
          </ac:grpSpMkLst>
        </pc:grpChg>
        <pc:graphicFrameChg chg="add del mod">
          <ac:chgData name="Maria Camila Barragan Pantoja" userId="a7140e95-e47a-4a02-b81c-16ea1e75d762" providerId="ADAL" clId="{F78BD16E-AE8B-4704-95DE-CC52FA1DA69E}" dt="2023-04-07T18:21:30.041" v="820" actId="18245"/>
          <ac:graphicFrameMkLst>
            <pc:docMk/>
            <pc:sldMk cId="591205515" sldId="508"/>
            <ac:graphicFrameMk id="3" creationId="{A63D67B6-1DF6-2964-0B91-C1BD962FEC54}"/>
          </ac:graphicFrameMkLst>
        </pc:graphicFrameChg>
        <pc:graphicFrameChg chg="add del">
          <ac:chgData name="Maria Camila Barragan Pantoja" userId="a7140e95-e47a-4a02-b81c-16ea1e75d762" providerId="ADAL" clId="{F78BD16E-AE8B-4704-95DE-CC52FA1DA69E}" dt="2023-04-02T01:19:21.398" v="134" actId="26606"/>
          <ac:graphicFrameMkLst>
            <pc:docMk/>
            <pc:sldMk cId="591205515" sldId="508"/>
            <ac:graphicFrameMk id="11" creationId="{004E8236-86B6-3D68-1C29-6CB890F90869}"/>
          </ac:graphicFrameMkLst>
        </pc:graphicFrameChg>
        <pc:graphicFrameChg chg="add del">
          <ac:chgData name="Maria Camila Barragan Pantoja" userId="a7140e95-e47a-4a02-b81c-16ea1e75d762" providerId="ADAL" clId="{F78BD16E-AE8B-4704-95DE-CC52FA1DA69E}" dt="2023-04-02T01:19:23.724" v="136" actId="26606"/>
          <ac:graphicFrameMkLst>
            <pc:docMk/>
            <pc:sldMk cId="591205515" sldId="508"/>
            <ac:graphicFrameMk id="13" creationId="{7F703560-CEAF-DC6A-52FA-517DD50F9CF2}"/>
          </ac:graphicFrameMkLst>
        </pc:graphicFrameChg>
        <pc:graphicFrameChg chg="add del">
          <ac:chgData name="Maria Camila Barragan Pantoja" userId="a7140e95-e47a-4a02-b81c-16ea1e75d762" providerId="ADAL" clId="{F78BD16E-AE8B-4704-95DE-CC52FA1DA69E}" dt="2023-04-02T01:19:25.327" v="138" actId="26606"/>
          <ac:graphicFrameMkLst>
            <pc:docMk/>
            <pc:sldMk cId="591205515" sldId="508"/>
            <ac:graphicFrameMk id="15" creationId="{19E17125-6A4F-54A3-88B3-887B73C8E873}"/>
          </ac:graphicFrameMkLst>
        </pc:graphicFrameChg>
        <pc:graphicFrameChg chg="add del">
          <ac:chgData name="Maria Camila Barragan Pantoja" userId="a7140e95-e47a-4a02-b81c-16ea1e75d762" providerId="ADAL" clId="{F78BD16E-AE8B-4704-95DE-CC52FA1DA69E}" dt="2023-04-02T01:19:27.903" v="140" actId="26606"/>
          <ac:graphicFrameMkLst>
            <pc:docMk/>
            <pc:sldMk cId="591205515" sldId="508"/>
            <ac:graphicFrameMk id="17" creationId="{6B0F83A5-05F3-1CA7-4289-F9FE41A5C8CF}"/>
          </ac:graphicFrameMkLst>
        </pc:graphicFrameChg>
        <pc:picChg chg="del mod">
          <ac:chgData name="Maria Camila Barragan Pantoja" userId="a7140e95-e47a-4a02-b81c-16ea1e75d762" providerId="ADAL" clId="{F78BD16E-AE8B-4704-95DE-CC52FA1DA69E}" dt="2023-04-02T01:19:50.725" v="142" actId="12084"/>
          <ac:picMkLst>
            <pc:docMk/>
            <pc:sldMk cId="591205515" sldId="508"/>
            <ac:picMk id="2" creationId="{89EA323F-8157-0CE5-E963-671C615B0CF1}"/>
          </ac:picMkLst>
        </pc:picChg>
      </pc:sldChg>
      <pc:sldChg chg="modSp mod">
        <pc:chgData name="Maria Camila Barragan Pantoja" userId="a7140e95-e47a-4a02-b81c-16ea1e75d762" providerId="ADAL" clId="{F78BD16E-AE8B-4704-95DE-CC52FA1DA69E}" dt="2023-04-09T21:54:54.559" v="3335" actId="20577"/>
        <pc:sldMkLst>
          <pc:docMk/>
          <pc:sldMk cId="1401254827" sldId="509"/>
        </pc:sldMkLst>
        <pc:spChg chg="mod">
          <ac:chgData name="Maria Camila Barragan Pantoja" userId="a7140e95-e47a-4a02-b81c-16ea1e75d762" providerId="ADAL" clId="{F78BD16E-AE8B-4704-95DE-CC52FA1DA69E}" dt="2023-04-09T21:54:54.559" v="3335" actId="20577"/>
          <ac:spMkLst>
            <pc:docMk/>
            <pc:sldMk cId="1401254827" sldId="509"/>
            <ac:spMk id="6" creationId="{0CA39C3C-B25E-C804-C832-61458138A925}"/>
          </ac:spMkLst>
        </pc:spChg>
      </pc:sldChg>
      <pc:sldChg chg="modSp mod">
        <pc:chgData name="Maria Camila Barragan Pantoja" userId="a7140e95-e47a-4a02-b81c-16ea1e75d762" providerId="ADAL" clId="{F78BD16E-AE8B-4704-95DE-CC52FA1DA69E}" dt="2023-04-15T11:01:20.372" v="4096" actId="1076"/>
        <pc:sldMkLst>
          <pc:docMk/>
          <pc:sldMk cId="2783826644" sldId="513"/>
        </pc:sldMkLst>
        <pc:spChg chg="mod">
          <ac:chgData name="Maria Camila Barragan Pantoja" userId="a7140e95-e47a-4a02-b81c-16ea1e75d762" providerId="ADAL" clId="{F78BD16E-AE8B-4704-95DE-CC52FA1DA69E}" dt="2023-04-15T11:00:53.056" v="4088" actId="20577"/>
          <ac:spMkLst>
            <pc:docMk/>
            <pc:sldMk cId="2783826644" sldId="513"/>
            <ac:spMk id="2" creationId="{CAC1D880-FC17-3789-2435-5FF7492EABD6}"/>
          </ac:spMkLst>
        </pc:spChg>
        <pc:spChg chg="mod">
          <ac:chgData name="Maria Camila Barragan Pantoja" userId="a7140e95-e47a-4a02-b81c-16ea1e75d762" providerId="ADAL" clId="{F78BD16E-AE8B-4704-95DE-CC52FA1DA69E}" dt="2023-04-15T11:01:20.372" v="4096" actId="1076"/>
          <ac:spMkLst>
            <pc:docMk/>
            <pc:sldMk cId="2783826644" sldId="513"/>
            <ac:spMk id="6" creationId="{0CA39C3C-B25E-C804-C832-61458138A925}"/>
          </ac:spMkLst>
        </pc:spChg>
      </pc:sldChg>
      <pc:sldChg chg="addSp delSp modSp mod">
        <pc:chgData name="Maria Camila Barragan Pantoja" userId="a7140e95-e47a-4a02-b81c-16ea1e75d762" providerId="ADAL" clId="{F78BD16E-AE8B-4704-95DE-CC52FA1DA69E}" dt="2023-04-15T01:08:07.926" v="3651"/>
        <pc:sldMkLst>
          <pc:docMk/>
          <pc:sldMk cId="3346854992" sldId="514"/>
        </pc:sldMkLst>
        <pc:spChg chg="mod">
          <ac:chgData name="Maria Camila Barragan Pantoja" userId="a7140e95-e47a-4a02-b81c-16ea1e75d762" providerId="ADAL" clId="{F78BD16E-AE8B-4704-95DE-CC52FA1DA69E}" dt="2023-04-07T17:52:39.378" v="415" actId="1076"/>
          <ac:spMkLst>
            <pc:docMk/>
            <pc:sldMk cId="3346854992" sldId="514"/>
            <ac:spMk id="2" creationId="{CAC1D880-FC17-3789-2435-5FF7492EABD6}"/>
          </ac:spMkLst>
        </pc:spChg>
        <pc:spChg chg="add del mod">
          <ac:chgData name="Maria Camila Barragan Pantoja" userId="a7140e95-e47a-4a02-b81c-16ea1e75d762" providerId="ADAL" clId="{F78BD16E-AE8B-4704-95DE-CC52FA1DA69E}" dt="2023-04-15T01:08:07.926" v="3651"/>
          <ac:spMkLst>
            <pc:docMk/>
            <pc:sldMk cId="3346854992" sldId="514"/>
            <ac:spMk id="4" creationId="{B67FDD12-18F3-EB76-FF5D-420BC451CF30}"/>
          </ac:spMkLst>
        </pc:spChg>
        <pc:spChg chg="add del mod">
          <ac:chgData name="Maria Camila Barragan Pantoja" userId="a7140e95-e47a-4a02-b81c-16ea1e75d762" providerId="ADAL" clId="{F78BD16E-AE8B-4704-95DE-CC52FA1DA69E}" dt="2023-04-07T17:01:29.410" v="176" actId="478"/>
          <ac:spMkLst>
            <pc:docMk/>
            <pc:sldMk cId="3346854992" sldId="514"/>
            <ac:spMk id="4" creationId="{D4C1C541-E32D-327E-FEF0-4C585EC63F0F}"/>
          </ac:spMkLst>
        </pc:spChg>
        <pc:spChg chg="add mod ord topLvl">
          <ac:chgData name="Maria Camila Barragan Pantoja" userId="a7140e95-e47a-4a02-b81c-16ea1e75d762" providerId="ADAL" clId="{F78BD16E-AE8B-4704-95DE-CC52FA1DA69E}" dt="2023-04-07T17:54:28.407" v="461" actId="1036"/>
          <ac:spMkLst>
            <pc:docMk/>
            <pc:sldMk cId="3346854992" sldId="514"/>
            <ac:spMk id="5" creationId="{E8F2020D-3958-2387-850E-735B8C0373E6}"/>
          </ac:spMkLst>
        </pc:spChg>
        <pc:spChg chg="del mod">
          <ac:chgData name="Maria Camila Barragan Pantoja" userId="a7140e95-e47a-4a02-b81c-16ea1e75d762" providerId="ADAL" clId="{F78BD16E-AE8B-4704-95DE-CC52FA1DA69E}" dt="2023-04-07T17:00:16.495" v="169" actId="478"/>
          <ac:spMkLst>
            <pc:docMk/>
            <pc:sldMk cId="3346854992" sldId="514"/>
            <ac:spMk id="6" creationId="{0CA39C3C-B25E-C804-C832-61458138A925}"/>
          </ac:spMkLst>
        </pc:spChg>
        <pc:spChg chg="add mod">
          <ac:chgData name="Maria Camila Barragan Pantoja" userId="a7140e95-e47a-4a02-b81c-16ea1e75d762" providerId="ADAL" clId="{F78BD16E-AE8B-4704-95DE-CC52FA1DA69E}" dt="2023-04-15T01:08:06.406" v="3649" actId="207"/>
          <ac:spMkLst>
            <pc:docMk/>
            <pc:sldMk cId="3346854992" sldId="514"/>
            <ac:spMk id="6" creationId="{F493F40F-6BFB-5A1B-348B-430CA7965EB9}"/>
          </ac:spMkLst>
        </pc:spChg>
        <pc:spChg chg="add mod">
          <ac:chgData name="Maria Camila Barragan Pantoja" userId="a7140e95-e47a-4a02-b81c-16ea1e75d762" providerId="ADAL" clId="{F78BD16E-AE8B-4704-95DE-CC52FA1DA69E}" dt="2023-04-07T17:54:28.407" v="461" actId="1036"/>
          <ac:spMkLst>
            <pc:docMk/>
            <pc:sldMk cId="3346854992" sldId="514"/>
            <ac:spMk id="14" creationId="{22783BAF-BB87-4504-E940-5D1D0F97FC47}"/>
          </ac:spMkLst>
        </pc:spChg>
        <pc:spChg chg="add mod ord">
          <ac:chgData name="Maria Camila Barragan Pantoja" userId="a7140e95-e47a-4a02-b81c-16ea1e75d762" providerId="ADAL" clId="{F78BD16E-AE8B-4704-95DE-CC52FA1DA69E}" dt="2023-04-07T17:54:28.407" v="461" actId="1036"/>
          <ac:spMkLst>
            <pc:docMk/>
            <pc:sldMk cId="3346854992" sldId="514"/>
            <ac:spMk id="15" creationId="{CA0D4418-83F1-8CFC-9987-E222352E27D8}"/>
          </ac:spMkLst>
        </pc:spChg>
        <pc:spChg chg="add del mod">
          <ac:chgData name="Maria Camila Barragan Pantoja" userId="a7140e95-e47a-4a02-b81c-16ea1e75d762" providerId="ADAL" clId="{F78BD16E-AE8B-4704-95DE-CC52FA1DA69E}" dt="2023-04-07T17:33:27.235" v="313"/>
          <ac:spMkLst>
            <pc:docMk/>
            <pc:sldMk cId="3346854992" sldId="514"/>
            <ac:spMk id="16" creationId="{CEC4D51A-B448-5C81-B1E6-568DE02893FE}"/>
          </ac:spMkLst>
        </pc:spChg>
        <pc:spChg chg="add mod">
          <ac:chgData name="Maria Camila Barragan Pantoja" userId="a7140e95-e47a-4a02-b81c-16ea1e75d762" providerId="ADAL" clId="{F78BD16E-AE8B-4704-95DE-CC52FA1DA69E}" dt="2023-04-15T01:04:41.740" v="3632" actId="1076"/>
          <ac:spMkLst>
            <pc:docMk/>
            <pc:sldMk cId="3346854992" sldId="514"/>
            <ac:spMk id="17" creationId="{4263D3B1-F182-4E0B-2A6C-E077A771AB5E}"/>
          </ac:spMkLst>
        </pc:spChg>
        <pc:spChg chg="add mod topLvl">
          <ac:chgData name="Maria Camila Barragan Pantoja" userId="a7140e95-e47a-4a02-b81c-16ea1e75d762" providerId="ADAL" clId="{F78BD16E-AE8B-4704-95DE-CC52FA1DA69E}" dt="2023-04-07T17:54:28.407" v="461" actId="1036"/>
          <ac:spMkLst>
            <pc:docMk/>
            <pc:sldMk cId="3346854992" sldId="514"/>
            <ac:spMk id="18" creationId="{287CBF84-6CC7-0C90-E94F-9A9A97249F62}"/>
          </ac:spMkLst>
        </pc:spChg>
        <pc:spChg chg="add mod">
          <ac:chgData name="Maria Camila Barragan Pantoja" userId="a7140e95-e47a-4a02-b81c-16ea1e75d762" providerId="ADAL" clId="{F78BD16E-AE8B-4704-95DE-CC52FA1DA69E}" dt="2023-04-15T00:56:37.319" v="3628" actId="1076"/>
          <ac:spMkLst>
            <pc:docMk/>
            <pc:sldMk cId="3346854992" sldId="514"/>
            <ac:spMk id="25" creationId="{842F58EC-E661-F5D6-6BBB-44167BDA0E7D}"/>
          </ac:spMkLst>
        </pc:spChg>
        <pc:grpChg chg="add del mod">
          <ac:chgData name="Maria Camila Barragan Pantoja" userId="a7140e95-e47a-4a02-b81c-16ea1e75d762" providerId="ADAL" clId="{F78BD16E-AE8B-4704-95DE-CC52FA1DA69E}" dt="2023-04-07T17:21:05.769" v="231" actId="165"/>
          <ac:grpSpMkLst>
            <pc:docMk/>
            <pc:sldMk cId="3346854992" sldId="514"/>
            <ac:grpSpMk id="7" creationId="{1BA9D219-CF7F-9878-075C-43652BB06C51}"/>
          </ac:grpSpMkLst>
        </pc:grpChg>
        <pc:grpChg chg="add del mod">
          <ac:chgData name="Maria Camila Barragan Pantoja" userId="a7140e95-e47a-4a02-b81c-16ea1e75d762" providerId="ADAL" clId="{F78BD16E-AE8B-4704-95DE-CC52FA1DA69E}" dt="2023-04-07T17:27:48.336" v="257" actId="165"/>
          <ac:grpSpMkLst>
            <pc:docMk/>
            <pc:sldMk cId="3346854992" sldId="514"/>
            <ac:grpSpMk id="10" creationId="{D840B1B7-FC18-F763-D294-E6CCC0A57D29}"/>
          </ac:grpSpMkLst>
        </pc:grpChg>
        <pc:grpChg chg="add mod">
          <ac:chgData name="Maria Camila Barragan Pantoja" userId="a7140e95-e47a-4a02-b81c-16ea1e75d762" providerId="ADAL" clId="{F78BD16E-AE8B-4704-95DE-CC52FA1DA69E}" dt="2023-04-07T17:54:28.407" v="461" actId="1036"/>
          <ac:grpSpMkLst>
            <pc:docMk/>
            <pc:sldMk cId="3346854992" sldId="514"/>
            <ac:grpSpMk id="13" creationId="{C6B8BF2F-2436-2A9D-C56F-B62B3309D53A}"/>
          </ac:grpSpMkLst>
        </pc:grpChg>
        <pc:grpChg chg="add mod">
          <ac:chgData name="Maria Camila Barragan Pantoja" userId="a7140e95-e47a-4a02-b81c-16ea1e75d762" providerId="ADAL" clId="{F78BD16E-AE8B-4704-95DE-CC52FA1DA69E}" dt="2023-04-07T17:54:28.407" v="461" actId="1036"/>
          <ac:grpSpMkLst>
            <pc:docMk/>
            <pc:sldMk cId="3346854992" sldId="514"/>
            <ac:grpSpMk id="19" creationId="{B15C48ED-F44C-000C-F11A-22EFBFCCC537}"/>
          </ac:grpSpMkLst>
        </pc:grpChg>
        <pc:grpChg chg="add mod">
          <ac:chgData name="Maria Camila Barragan Pantoja" userId="a7140e95-e47a-4a02-b81c-16ea1e75d762" providerId="ADAL" clId="{F78BD16E-AE8B-4704-95DE-CC52FA1DA69E}" dt="2023-04-07T17:44:25.242" v="359" actId="164"/>
          <ac:grpSpMkLst>
            <pc:docMk/>
            <pc:sldMk cId="3346854992" sldId="514"/>
            <ac:grpSpMk id="20" creationId="{3525405C-0814-5AC1-CD32-AE8D3808AB29}"/>
          </ac:grpSpMkLst>
        </pc:grpChg>
        <pc:grpChg chg="add del mod">
          <ac:chgData name="Maria Camila Barragan Pantoja" userId="a7140e95-e47a-4a02-b81c-16ea1e75d762" providerId="ADAL" clId="{F78BD16E-AE8B-4704-95DE-CC52FA1DA69E}" dt="2023-04-07T17:47:13.363" v="377" actId="165"/>
          <ac:grpSpMkLst>
            <pc:docMk/>
            <pc:sldMk cId="3346854992" sldId="514"/>
            <ac:grpSpMk id="21" creationId="{CFB0B145-A8B2-9BEA-CD06-A3AA1A6431F3}"/>
          </ac:grpSpMkLst>
        </pc:grpChg>
        <pc:grpChg chg="add mod">
          <ac:chgData name="Maria Camila Barragan Pantoja" userId="a7140e95-e47a-4a02-b81c-16ea1e75d762" providerId="ADAL" clId="{F78BD16E-AE8B-4704-95DE-CC52FA1DA69E}" dt="2023-04-15T01:04:41.740" v="3632" actId="1076"/>
          <ac:grpSpMkLst>
            <pc:docMk/>
            <pc:sldMk cId="3346854992" sldId="514"/>
            <ac:grpSpMk id="22" creationId="{EAC01716-D6BC-7EBB-4216-8E0E114F52C2}"/>
          </ac:grpSpMkLst>
        </pc:grpChg>
        <pc:grpChg chg="add mod">
          <ac:chgData name="Maria Camila Barragan Pantoja" userId="a7140e95-e47a-4a02-b81c-16ea1e75d762" providerId="ADAL" clId="{F78BD16E-AE8B-4704-95DE-CC52FA1DA69E}" dt="2023-04-07T17:54:28.407" v="461" actId="1036"/>
          <ac:grpSpMkLst>
            <pc:docMk/>
            <pc:sldMk cId="3346854992" sldId="514"/>
            <ac:grpSpMk id="23" creationId="{9D1B8B16-0398-442D-5DF3-CFBED9A2ED88}"/>
          </ac:grpSpMkLst>
        </pc:grpChg>
        <pc:grpChg chg="add mod">
          <ac:chgData name="Maria Camila Barragan Pantoja" userId="a7140e95-e47a-4a02-b81c-16ea1e75d762" providerId="ADAL" clId="{F78BD16E-AE8B-4704-95DE-CC52FA1DA69E}" dt="2023-04-07T17:54:28.407" v="461" actId="1036"/>
          <ac:grpSpMkLst>
            <pc:docMk/>
            <pc:sldMk cId="3346854992" sldId="514"/>
            <ac:grpSpMk id="24" creationId="{7AD0BCA1-CDE9-0187-365A-A4C77B1B17A0}"/>
          </ac:grpSpMkLst>
        </pc:grpChg>
        <pc:picChg chg="add del mod topLvl">
          <ac:chgData name="Maria Camila Barragan Pantoja" userId="a7140e95-e47a-4a02-b81c-16ea1e75d762" providerId="ADAL" clId="{F78BD16E-AE8B-4704-95DE-CC52FA1DA69E}" dt="2023-04-07T17:21:18.282" v="236" actId="478"/>
          <ac:picMkLst>
            <pc:docMk/>
            <pc:sldMk cId="3346854992" sldId="514"/>
            <ac:picMk id="1026" creationId="{80727A46-AA45-D6A1-3FAB-12487F4DEA0A}"/>
          </ac:picMkLst>
        </pc:picChg>
        <pc:picChg chg="add mod">
          <ac:chgData name="Maria Camila Barragan Pantoja" userId="a7140e95-e47a-4a02-b81c-16ea1e75d762" providerId="ADAL" clId="{F78BD16E-AE8B-4704-95DE-CC52FA1DA69E}" dt="2023-04-15T01:04:38.724" v="3631" actId="1076"/>
          <ac:picMkLst>
            <pc:docMk/>
            <pc:sldMk cId="3346854992" sldId="514"/>
            <ac:picMk id="1026" creationId="{A12AE589-D973-0455-DAEF-C0166FEEEB9D}"/>
          </ac:picMkLst>
        </pc:picChg>
        <pc:picChg chg="add mod topLvl">
          <ac:chgData name="Maria Camila Barragan Pantoja" userId="a7140e95-e47a-4a02-b81c-16ea1e75d762" providerId="ADAL" clId="{F78BD16E-AE8B-4704-95DE-CC52FA1DA69E}" dt="2023-04-07T17:54:28.407" v="461" actId="1036"/>
          <ac:picMkLst>
            <pc:docMk/>
            <pc:sldMk cId="3346854992" sldId="514"/>
            <ac:picMk id="1028" creationId="{49C21A24-1F5D-C134-33CA-4673BE5A3959}"/>
          </ac:picMkLst>
        </pc:picChg>
        <pc:picChg chg="add mod">
          <ac:chgData name="Maria Camila Barragan Pantoja" userId="a7140e95-e47a-4a02-b81c-16ea1e75d762" providerId="ADAL" clId="{F78BD16E-AE8B-4704-95DE-CC52FA1DA69E}" dt="2023-04-07T17:54:28.407" v="461" actId="1036"/>
          <ac:picMkLst>
            <pc:docMk/>
            <pc:sldMk cId="3346854992" sldId="514"/>
            <ac:picMk id="1030" creationId="{1575B2E3-F433-632F-34F1-0718B86AED3A}"/>
          </ac:picMkLst>
        </pc:picChg>
        <pc:picChg chg="add mod">
          <ac:chgData name="Maria Camila Barragan Pantoja" userId="a7140e95-e47a-4a02-b81c-16ea1e75d762" providerId="ADAL" clId="{F78BD16E-AE8B-4704-95DE-CC52FA1DA69E}" dt="2023-04-15T01:04:41.740" v="3632" actId="1076"/>
          <ac:picMkLst>
            <pc:docMk/>
            <pc:sldMk cId="3346854992" sldId="514"/>
            <ac:picMk id="1032" creationId="{144A6FC1-906F-08B1-0B73-016FD2DC2783}"/>
          </ac:picMkLst>
        </pc:picChg>
        <pc:picChg chg="add mod topLvl">
          <ac:chgData name="Maria Camila Barragan Pantoja" userId="a7140e95-e47a-4a02-b81c-16ea1e75d762" providerId="ADAL" clId="{F78BD16E-AE8B-4704-95DE-CC52FA1DA69E}" dt="2023-04-07T17:54:28.407" v="461" actId="1036"/>
          <ac:picMkLst>
            <pc:docMk/>
            <pc:sldMk cId="3346854992" sldId="514"/>
            <ac:picMk id="1034" creationId="{AB91B802-B106-E26E-7B77-53679FA15AE1}"/>
          </ac:picMkLst>
        </pc:picChg>
        <pc:picChg chg="add mod">
          <ac:chgData name="Maria Camila Barragan Pantoja" userId="a7140e95-e47a-4a02-b81c-16ea1e75d762" providerId="ADAL" clId="{F78BD16E-AE8B-4704-95DE-CC52FA1DA69E}" dt="2023-04-07T17:54:28.407" v="461" actId="1036"/>
          <ac:picMkLst>
            <pc:docMk/>
            <pc:sldMk cId="3346854992" sldId="514"/>
            <ac:picMk id="1036" creationId="{0A713337-F753-D21D-857B-E40A72DE6517}"/>
          </ac:picMkLst>
        </pc:picChg>
      </pc:sldChg>
      <pc:sldChg chg="modSp add mod">
        <pc:chgData name="Maria Camila Barragan Pantoja" userId="a7140e95-e47a-4a02-b81c-16ea1e75d762" providerId="ADAL" clId="{F78BD16E-AE8B-4704-95DE-CC52FA1DA69E}" dt="2023-04-07T22:59:51.944" v="1557" actId="20577"/>
        <pc:sldMkLst>
          <pc:docMk/>
          <pc:sldMk cId="1131647866" sldId="515"/>
        </pc:sldMkLst>
        <pc:spChg chg="mod">
          <ac:chgData name="Maria Camila Barragan Pantoja" userId="a7140e95-e47a-4a02-b81c-16ea1e75d762" providerId="ADAL" clId="{F78BD16E-AE8B-4704-95DE-CC52FA1DA69E}" dt="2023-04-07T22:59:51.944" v="1557" actId="20577"/>
          <ac:spMkLst>
            <pc:docMk/>
            <pc:sldMk cId="1131647866" sldId="515"/>
            <ac:spMk id="6" creationId="{0CA39C3C-B25E-C804-C832-61458138A925}"/>
          </ac:spMkLst>
        </pc:spChg>
      </pc:sldChg>
      <pc:sldChg chg="modSp add mod ord">
        <pc:chgData name="Maria Camila Barragan Pantoja" userId="a7140e95-e47a-4a02-b81c-16ea1e75d762" providerId="ADAL" clId="{F78BD16E-AE8B-4704-95DE-CC52FA1DA69E}" dt="2023-04-15T11:35:57.426" v="4773" actId="20577"/>
        <pc:sldMkLst>
          <pc:docMk/>
          <pc:sldMk cId="2663093844" sldId="516"/>
        </pc:sldMkLst>
        <pc:spChg chg="mod">
          <ac:chgData name="Maria Camila Barragan Pantoja" userId="a7140e95-e47a-4a02-b81c-16ea1e75d762" providerId="ADAL" clId="{F78BD16E-AE8B-4704-95DE-CC52FA1DA69E}" dt="2023-04-15T11:35:57.426" v="4773" actId="20577"/>
          <ac:spMkLst>
            <pc:docMk/>
            <pc:sldMk cId="2663093844" sldId="516"/>
            <ac:spMk id="6" creationId="{0CA39C3C-B25E-C804-C832-61458138A925}"/>
          </ac:spMkLst>
        </pc:spChg>
      </pc:sldChg>
    </pc:docChg>
  </pc:docChgLst>
  <pc:docChgLst>
    <pc:chgData name="Luisanys Paola Granadillo Pereira" userId="S::luisanys_granadillo@soy.sena.edu.co::5f11a106-399a-44a6-bc20-c0f111fdaf21" providerId="AD" clId="Web-{F0B060F1-9D59-80CB-74DD-53602FC564DD}"/>
    <pc:docChg chg="delSld modSld">
      <pc:chgData name="Luisanys Paola Granadillo Pereira" userId="S::luisanys_granadillo@soy.sena.edu.co::5f11a106-399a-44a6-bc20-c0f111fdaf21" providerId="AD" clId="Web-{F0B060F1-9D59-80CB-74DD-53602FC564DD}" dt="2023-02-23T17:33:11.853" v="1112"/>
      <pc:docMkLst>
        <pc:docMk/>
      </pc:docMkLst>
      <pc:sldChg chg="modSp">
        <pc:chgData name="Luisanys Paola Granadillo Pereira" userId="S::luisanys_granadillo@soy.sena.edu.co::5f11a106-399a-44a6-bc20-c0f111fdaf21" providerId="AD" clId="Web-{F0B060F1-9D59-80CB-74DD-53602FC564DD}" dt="2023-02-23T17:23:06.912" v="737" actId="20577"/>
        <pc:sldMkLst>
          <pc:docMk/>
          <pc:sldMk cId="2874888774" sldId="502"/>
        </pc:sldMkLst>
        <pc:spChg chg="mod">
          <ac:chgData name="Luisanys Paola Granadillo Pereira" userId="S::luisanys_granadillo@soy.sena.edu.co::5f11a106-399a-44a6-bc20-c0f111fdaf21" providerId="AD" clId="Web-{F0B060F1-9D59-80CB-74DD-53602FC564DD}" dt="2023-02-23T17:23:06.912" v="737" actId="20577"/>
          <ac:spMkLst>
            <pc:docMk/>
            <pc:sldMk cId="2874888774" sldId="502"/>
            <ac:spMk id="6" creationId="{0CA39C3C-B25E-C804-C832-61458138A925}"/>
          </ac:spMkLst>
        </pc:spChg>
      </pc:sldChg>
      <pc:sldChg chg="modSp">
        <pc:chgData name="Luisanys Paola Granadillo Pereira" userId="S::luisanys_granadillo@soy.sena.edu.co::5f11a106-399a-44a6-bc20-c0f111fdaf21" providerId="AD" clId="Web-{F0B060F1-9D59-80CB-74DD-53602FC564DD}" dt="2023-02-23T17:24:00.959" v="740" actId="20577"/>
        <pc:sldMkLst>
          <pc:docMk/>
          <pc:sldMk cId="591205515" sldId="508"/>
        </pc:sldMkLst>
        <pc:spChg chg="mod">
          <ac:chgData name="Luisanys Paola Granadillo Pereira" userId="S::luisanys_granadillo@soy.sena.edu.co::5f11a106-399a-44a6-bc20-c0f111fdaf21" providerId="AD" clId="Web-{F0B060F1-9D59-80CB-74DD-53602FC564DD}" dt="2023-02-23T17:24:00.959" v="740" actId="20577"/>
          <ac:spMkLst>
            <pc:docMk/>
            <pc:sldMk cId="591205515" sldId="508"/>
            <ac:spMk id="7" creationId="{FBAA83CA-F5E1-3945-40AB-1CB1B233A0BF}"/>
          </ac:spMkLst>
        </pc:spChg>
        <pc:spChg chg="mod">
          <ac:chgData name="Luisanys Paola Granadillo Pereira" userId="S::luisanys_granadillo@soy.sena.edu.co::5f11a106-399a-44a6-bc20-c0f111fdaf21" providerId="AD" clId="Web-{F0B060F1-9D59-80CB-74DD-53602FC564DD}" dt="2023-02-23T17:20:51.427" v="621" actId="20577"/>
          <ac:spMkLst>
            <pc:docMk/>
            <pc:sldMk cId="591205515" sldId="508"/>
            <ac:spMk id="9" creationId="{FC78F7BD-2A34-855F-15C3-306C2603A128}"/>
          </ac:spMkLst>
        </pc:spChg>
      </pc:sldChg>
      <pc:sldChg chg="addSp modSp">
        <pc:chgData name="Luisanys Paola Granadillo Pereira" userId="S::luisanys_granadillo@soy.sena.edu.co::5f11a106-399a-44a6-bc20-c0f111fdaf21" providerId="AD" clId="Web-{F0B060F1-9D59-80CB-74DD-53602FC564DD}" dt="2023-02-23T17:28:32.976" v="834" actId="20577"/>
        <pc:sldMkLst>
          <pc:docMk/>
          <pc:sldMk cId="1401254827" sldId="509"/>
        </pc:sldMkLst>
        <pc:spChg chg="mod">
          <ac:chgData name="Luisanys Paola Granadillo Pereira" userId="S::luisanys_granadillo@soy.sena.edu.co::5f11a106-399a-44a6-bc20-c0f111fdaf21" providerId="AD" clId="Web-{F0B060F1-9D59-80CB-74DD-53602FC564DD}" dt="2023-02-23T17:09:31.095" v="1" actId="1076"/>
          <ac:spMkLst>
            <pc:docMk/>
            <pc:sldMk cId="1401254827" sldId="509"/>
            <ac:spMk id="5" creationId="{EEC5FDC4-9A2A-F31D-6455-7D47B1B835F3}"/>
          </ac:spMkLst>
        </pc:spChg>
        <pc:spChg chg="mod">
          <ac:chgData name="Luisanys Paola Granadillo Pereira" userId="S::luisanys_granadillo@soy.sena.edu.co::5f11a106-399a-44a6-bc20-c0f111fdaf21" providerId="AD" clId="Web-{F0B060F1-9D59-80CB-74DD-53602FC564DD}" dt="2023-02-23T17:28:32.976" v="834" actId="20577"/>
          <ac:spMkLst>
            <pc:docMk/>
            <pc:sldMk cId="1401254827" sldId="509"/>
            <ac:spMk id="6" creationId="{0CA39C3C-B25E-C804-C832-61458138A925}"/>
          </ac:spMkLst>
        </pc:spChg>
        <pc:picChg chg="add mod">
          <ac:chgData name="Luisanys Paola Granadillo Pereira" userId="S::luisanys_granadillo@soy.sena.edu.co::5f11a106-399a-44a6-bc20-c0f111fdaf21" providerId="AD" clId="Web-{F0B060F1-9D59-80CB-74DD-53602FC564DD}" dt="2023-02-23T17:09:43.923" v="3" actId="1076"/>
          <ac:picMkLst>
            <pc:docMk/>
            <pc:sldMk cId="1401254827" sldId="509"/>
            <ac:picMk id="7" creationId="{E8293EB9-A0F2-FE50-4865-ACB2115C9544}"/>
          </ac:picMkLst>
        </pc:picChg>
      </pc:sldChg>
      <pc:sldChg chg="del">
        <pc:chgData name="Luisanys Paola Granadillo Pereira" userId="S::luisanys_granadillo@soy.sena.edu.co::5f11a106-399a-44a6-bc20-c0f111fdaf21" providerId="AD" clId="Web-{F0B060F1-9D59-80CB-74DD-53602FC564DD}" dt="2023-02-23T17:28:46.773" v="835"/>
        <pc:sldMkLst>
          <pc:docMk/>
          <pc:sldMk cId="3515593632" sldId="510"/>
        </pc:sldMkLst>
      </pc:sldChg>
      <pc:sldChg chg="modSp">
        <pc:chgData name="Luisanys Paola Granadillo Pereira" userId="S::luisanys_granadillo@soy.sena.edu.co::5f11a106-399a-44a6-bc20-c0f111fdaf21" providerId="AD" clId="Web-{F0B060F1-9D59-80CB-74DD-53602FC564DD}" dt="2023-02-23T17:33:03.853" v="1110" actId="20577"/>
        <pc:sldMkLst>
          <pc:docMk/>
          <pc:sldMk cId="3849793902" sldId="511"/>
        </pc:sldMkLst>
        <pc:spChg chg="mod">
          <ac:chgData name="Luisanys Paola Granadillo Pereira" userId="S::luisanys_granadillo@soy.sena.edu.co::5f11a106-399a-44a6-bc20-c0f111fdaf21" providerId="AD" clId="Web-{F0B060F1-9D59-80CB-74DD-53602FC564DD}" dt="2023-02-23T17:33:03.853" v="1110" actId="20577"/>
          <ac:spMkLst>
            <pc:docMk/>
            <pc:sldMk cId="3849793902" sldId="511"/>
            <ac:spMk id="6" creationId="{0CA39C3C-B25E-C804-C832-61458138A925}"/>
          </ac:spMkLst>
        </pc:spChg>
      </pc:sldChg>
      <pc:sldChg chg="del">
        <pc:chgData name="Luisanys Paola Granadillo Pereira" userId="S::luisanys_granadillo@soy.sena.edu.co::5f11a106-399a-44a6-bc20-c0f111fdaf21" providerId="AD" clId="Web-{F0B060F1-9D59-80CB-74DD-53602FC564DD}" dt="2023-02-23T17:33:06.322" v="1111"/>
        <pc:sldMkLst>
          <pc:docMk/>
          <pc:sldMk cId="334234717" sldId="512"/>
        </pc:sldMkLst>
      </pc:sldChg>
      <pc:sldChg chg="del">
        <pc:chgData name="Luisanys Paola Granadillo Pereira" userId="S::luisanys_granadillo@soy.sena.edu.co::5f11a106-399a-44a6-bc20-c0f111fdaf21" providerId="AD" clId="Web-{F0B060F1-9D59-80CB-74DD-53602FC564DD}" dt="2023-02-23T17:33:11.853" v="1112"/>
        <pc:sldMkLst>
          <pc:docMk/>
          <pc:sldMk cId="2608311248" sldId="514"/>
        </pc:sldMkLst>
      </pc:sldChg>
    </pc:docChg>
  </pc:docChgLst>
  <pc:docChgLst>
    <pc:chgData name="Luisanys Paola Granadillo Pereira" userId="S::luisanys_granadillo@soy.sena.edu.co::5f11a106-399a-44a6-bc20-c0f111fdaf21" providerId="AD" clId="Web-{81CE40CF-5594-7560-57FD-BCDCDDF585B6}"/>
    <pc:docChg chg="addSld delSld modSld">
      <pc:chgData name="Luisanys Paola Granadillo Pereira" userId="S::luisanys_granadillo@soy.sena.edu.co::5f11a106-399a-44a6-bc20-c0f111fdaf21" providerId="AD" clId="Web-{81CE40CF-5594-7560-57FD-BCDCDDF585B6}" dt="2023-02-26T16:00:15.030" v="12"/>
      <pc:docMkLst>
        <pc:docMk/>
      </pc:docMkLst>
      <pc:sldChg chg="addSp modSp">
        <pc:chgData name="Luisanys Paola Granadillo Pereira" userId="S::luisanys_granadillo@soy.sena.edu.co::5f11a106-399a-44a6-bc20-c0f111fdaf21" providerId="AD" clId="Web-{81CE40CF-5594-7560-57FD-BCDCDDF585B6}" dt="2023-02-26T16:00:15.030" v="12"/>
        <pc:sldMkLst>
          <pc:docMk/>
          <pc:sldMk cId="591205515" sldId="508"/>
        </pc:sldMkLst>
        <pc:picChg chg="add mod">
          <ac:chgData name="Luisanys Paola Granadillo Pereira" userId="S::luisanys_granadillo@soy.sena.edu.co::5f11a106-399a-44a6-bc20-c0f111fdaf21" providerId="AD" clId="Web-{81CE40CF-5594-7560-57FD-BCDCDDF585B6}" dt="2023-02-26T16:00:15.030" v="12"/>
          <ac:picMkLst>
            <pc:docMk/>
            <pc:sldMk cId="591205515" sldId="508"/>
            <ac:picMk id="2" creationId="{89EA323F-8157-0CE5-E963-671C615B0CF1}"/>
          </ac:picMkLst>
        </pc:picChg>
      </pc:sldChg>
      <pc:sldChg chg="new del">
        <pc:chgData name="Luisanys Paola Granadillo Pereira" userId="S::luisanys_granadillo@soy.sena.edu.co::5f11a106-399a-44a6-bc20-c0f111fdaf21" providerId="AD" clId="Web-{81CE40CF-5594-7560-57FD-BCDCDDF585B6}" dt="2023-02-26T15:59:06.309" v="1"/>
        <pc:sldMkLst>
          <pc:docMk/>
          <pc:sldMk cId="1207372058" sldId="514"/>
        </pc:sldMkLst>
      </pc:sldChg>
    </pc:docChg>
  </pc:docChgLst>
  <pc:docChgLst>
    <pc:chgData name="Maria Camila Barragan Pantoja" userId="S::maria.barragan80@soy.sena.edu.co::a7140e95-e47a-4a02-b81c-16ea1e75d762" providerId="AD" clId="Web-{0949A0F5-74CD-4B33-A031-9E266226AF56}"/>
    <pc:docChg chg="modSld">
      <pc:chgData name="Maria Camila Barragan Pantoja" userId="S::maria.barragan80@soy.sena.edu.co::a7140e95-e47a-4a02-b81c-16ea1e75d762" providerId="AD" clId="Web-{0949A0F5-74CD-4B33-A031-9E266226AF56}" dt="2023-07-01T17:26:26.576" v="6" actId="20577"/>
      <pc:docMkLst>
        <pc:docMk/>
      </pc:docMkLst>
      <pc:sldChg chg="modSp">
        <pc:chgData name="Maria Camila Barragan Pantoja" userId="S::maria.barragan80@soy.sena.edu.co::a7140e95-e47a-4a02-b81c-16ea1e75d762" providerId="AD" clId="Web-{0949A0F5-74CD-4B33-A031-9E266226AF56}" dt="2023-07-01T17:26:26.576" v="6" actId="20577"/>
        <pc:sldMkLst>
          <pc:docMk/>
          <pc:sldMk cId="2843109265" sldId="505"/>
        </pc:sldMkLst>
        <pc:spChg chg="mod">
          <ac:chgData name="Maria Camila Barragan Pantoja" userId="S::maria.barragan80@soy.sena.edu.co::a7140e95-e47a-4a02-b81c-16ea1e75d762" providerId="AD" clId="Web-{0949A0F5-74CD-4B33-A031-9E266226AF56}" dt="2023-07-01T17:26:26.576" v="6" actId="20577"/>
          <ac:spMkLst>
            <pc:docMk/>
            <pc:sldMk cId="2843109265" sldId="505"/>
            <ac:spMk id="24" creationId="{AF8ED4B5-B0F0-DA61-CE59-7D3164807EBC}"/>
          </ac:spMkLst>
        </pc:spChg>
      </pc:sldChg>
    </pc:docChg>
  </pc:docChgLst>
  <pc:docChgLst>
    <pc:chgData name="Valentina Villa Chacon" userId="S::valentina_villac@soy.sena.edu.co::68bddf5d-05e4-495a-992f-584762d11efc" providerId="AD" clId="Web-{F5D31916-03B0-4E3F-A346-AA9D110547D6}"/>
    <pc:docChg chg="modSld">
      <pc:chgData name="Valentina Villa Chacon" userId="S::valentina_villac@soy.sena.edu.co::68bddf5d-05e4-495a-992f-584762d11efc" providerId="AD" clId="Web-{F5D31916-03B0-4E3F-A346-AA9D110547D6}" dt="2023-02-26T15:13:49.619" v="6" actId="20577"/>
      <pc:docMkLst>
        <pc:docMk/>
      </pc:docMkLst>
      <pc:sldChg chg="modSp">
        <pc:chgData name="Valentina Villa Chacon" userId="S::valentina_villac@soy.sena.edu.co::68bddf5d-05e4-495a-992f-584762d11efc" providerId="AD" clId="Web-{F5D31916-03B0-4E3F-A346-AA9D110547D6}" dt="2023-02-26T15:13:49.619" v="6" actId="20577"/>
        <pc:sldMkLst>
          <pc:docMk/>
          <pc:sldMk cId="1620787967" sldId="503"/>
        </pc:sldMkLst>
        <pc:spChg chg="mod">
          <ac:chgData name="Valentina Villa Chacon" userId="S::valentina_villac@soy.sena.edu.co::68bddf5d-05e4-495a-992f-584762d11efc" providerId="AD" clId="Web-{F5D31916-03B0-4E3F-A346-AA9D110547D6}" dt="2023-02-26T15:13:49.619" v="6" actId="20577"/>
          <ac:spMkLst>
            <pc:docMk/>
            <pc:sldMk cId="1620787967" sldId="503"/>
            <ac:spMk id="8" creationId="{9FA07BD2-A8DB-FF10-1E30-572887632351}"/>
          </ac:spMkLst>
        </pc:spChg>
      </pc:sldChg>
    </pc:docChg>
  </pc:docChgLst>
  <pc:docChgLst>
    <pc:chgData name="Luisanys Paola Granadillo Pereira" userId="S::luisanys_granadillo@soy.sena.edu.co::5f11a106-399a-44a6-bc20-c0f111fdaf21" providerId="AD" clId="Web-{8D9F1F3D-80E4-FB24-2699-891E9EE8C107}"/>
    <pc:docChg chg="modSld">
      <pc:chgData name="Luisanys Paola Granadillo Pereira" userId="S::luisanys_granadillo@soy.sena.edu.co::5f11a106-399a-44a6-bc20-c0f111fdaf21" providerId="AD" clId="Web-{8D9F1F3D-80E4-FB24-2699-891E9EE8C107}" dt="2023-07-19T01:25:55.461" v="12" actId="1076"/>
      <pc:docMkLst>
        <pc:docMk/>
      </pc:docMkLst>
      <pc:sldChg chg="modSp">
        <pc:chgData name="Luisanys Paola Granadillo Pereira" userId="S::luisanys_granadillo@soy.sena.edu.co::5f11a106-399a-44a6-bc20-c0f111fdaf21" providerId="AD" clId="Web-{8D9F1F3D-80E4-FB24-2699-891E9EE8C107}" dt="2023-07-19T01:25:11.553" v="5" actId="1076"/>
        <pc:sldMkLst>
          <pc:docMk/>
          <pc:sldMk cId="3079616696" sldId="468"/>
        </pc:sldMkLst>
        <pc:spChg chg="mod">
          <ac:chgData name="Luisanys Paola Granadillo Pereira" userId="S::luisanys_granadillo@soy.sena.edu.co::5f11a106-399a-44a6-bc20-c0f111fdaf21" providerId="AD" clId="Web-{8D9F1F3D-80E4-FB24-2699-891E9EE8C107}" dt="2023-07-19T01:25:04.021" v="4" actId="20577"/>
          <ac:spMkLst>
            <pc:docMk/>
            <pc:sldMk cId="3079616696" sldId="468"/>
            <ac:spMk id="7" creationId="{00000000-0000-0000-0000-000000000000}"/>
          </ac:spMkLst>
        </pc:spChg>
        <pc:picChg chg="mod">
          <ac:chgData name="Luisanys Paola Granadillo Pereira" userId="S::luisanys_granadillo@soy.sena.edu.co::5f11a106-399a-44a6-bc20-c0f111fdaf21" providerId="AD" clId="Web-{8D9F1F3D-80E4-FB24-2699-891E9EE8C107}" dt="2023-07-19T01:25:11.553" v="5" actId="1076"/>
          <ac:picMkLst>
            <pc:docMk/>
            <pc:sldMk cId="3079616696" sldId="468"/>
            <ac:picMk id="6" creationId="{8544C69E-147F-6C89-B2B6-E23B41A120DE}"/>
          </ac:picMkLst>
        </pc:picChg>
      </pc:sldChg>
      <pc:sldChg chg="modSp">
        <pc:chgData name="Luisanys Paola Granadillo Pereira" userId="S::luisanys_granadillo@soy.sena.edu.co::5f11a106-399a-44a6-bc20-c0f111fdaf21" providerId="AD" clId="Web-{8D9F1F3D-80E4-FB24-2699-891E9EE8C107}" dt="2023-07-19T01:25:55.461" v="12" actId="1076"/>
        <pc:sldMkLst>
          <pc:docMk/>
          <pc:sldMk cId="1620787967" sldId="503"/>
        </pc:sldMkLst>
        <pc:spChg chg="mod">
          <ac:chgData name="Luisanys Paola Granadillo Pereira" userId="S::luisanys_granadillo@soy.sena.edu.co::5f11a106-399a-44a6-bc20-c0f111fdaf21" providerId="AD" clId="Web-{8D9F1F3D-80E4-FB24-2699-891E9EE8C107}" dt="2023-07-19T01:25:55.461" v="12" actId="1076"/>
          <ac:spMkLst>
            <pc:docMk/>
            <pc:sldMk cId="1620787967" sldId="503"/>
            <ac:spMk id="6" creationId="{B78A6207-2D79-A9F8-E09D-30C60C0067DF}"/>
          </ac:spMkLst>
        </pc:spChg>
      </pc:sldChg>
    </pc:docChg>
  </pc:docChgLst>
  <pc:docChgLst>
    <pc:chgData name="Valentina Villa Chacon" userId="S::valentina_villac@soy.sena.edu.co::68bddf5d-05e4-495a-992f-584762d11efc" providerId="AD" clId="Web-{154DDC0C-3A32-2F35-A583-5D9CA43294CF}"/>
    <pc:docChg chg="addSld delSld modSld">
      <pc:chgData name="Valentina Villa Chacon" userId="S::valentina_villac@soy.sena.edu.co::68bddf5d-05e4-495a-992f-584762d11efc" providerId="AD" clId="Web-{154DDC0C-3A32-2F35-A583-5D9CA43294CF}" dt="2023-02-19T16:24:09.737" v="1527"/>
      <pc:docMkLst>
        <pc:docMk/>
      </pc:docMkLst>
      <pc:sldChg chg="addSp modSp">
        <pc:chgData name="Valentina Villa Chacon" userId="S::valentina_villac@soy.sena.edu.co::68bddf5d-05e4-495a-992f-584762d11efc" providerId="AD" clId="Web-{154DDC0C-3A32-2F35-A583-5D9CA43294CF}" dt="2023-02-19T15:30:36.136" v="553" actId="1076"/>
        <pc:sldMkLst>
          <pc:docMk/>
          <pc:sldMk cId="3079616696" sldId="468"/>
        </pc:sldMkLst>
        <pc:spChg chg="mod">
          <ac:chgData name="Valentina Villa Chacon" userId="S::valentina_villac@soy.sena.edu.co::68bddf5d-05e4-495a-992f-584762d11efc" providerId="AD" clId="Web-{154DDC0C-3A32-2F35-A583-5D9CA43294CF}" dt="2023-02-19T15:30:33.667" v="552" actId="20577"/>
          <ac:spMkLst>
            <pc:docMk/>
            <pc:sldMk cId="3079616696" sldId="468"/>
            <ac:spMk id="3" creationId="{8FBDEB08-DE5A-B0C2-B0FE-954002411545}"/>
          </ac:spMkLst>
        </pc:spChg>
        <pc:spChg chg="mod">
          <ac:chgData name="Valentina Villa Chacon" userId="S::valentina_villac@soy.sena.edu.co::68bddf5d-05e4-495a-992f-584762d11efc" providerId="AD" clId="Web-{154DDC0C-3A32-2F35-A583-5D9CA43294CF}" dt="2023-02-19T15:30:32.917" v="551" actId="20577"/>
          <ac:spMkLst>
            <pc:docMk/>
            <pc:sldMk cId="3079616696" sldId="468"/>
            <ac:spMk id="5" creationId="{73C65CF2-4CAC-4B81-D093-E60894228000}"/>
          </ac:spMkLst>
        </pc:spChg>
        <pc:picChg chg="add mod modCrop">
          <ac:chgData name="Valentina Villa Chacon" userId="S::valentina_villac@soy.sena.edu.co::68bddf5d-05e4-495a-992f-584762d11efc" providerId="AD" clId="Web-{154DDC0C-3A32-2F35-A583-5D9CA43294CF}" dt="2023-02-19T15:30:36.136" v="553" actId="1076"/>
          <ac:picMkLst>
            <pc:docMk/>
            <pc:sldMk cId="3079616696" sldId="468"/>
            <ac:picMk id="2" creationId="{9AC9B90C-AABB-8742-1159-24CBEB7D4C2A}"/>
          </ac:picMkLst>
        </pc:picChg>
      </pc:sldChg>
      <pc:sldChg chg="modSp">
        <pc:chgData name="Valentina Villa Chacon" userId="S::valentina_villac@soy.sena.edu.co::68bddf5d-05e4-495a-992f-584762d11efc" providerId="AD" clId="Web-{154DDC0C-3A32-2F35-A583-5D9CA43294CF}" dt="2023-02-19T15:47:34.991" v="736" actId="20577"/>
        <pc:sldMkLst>
          <pc:docMk/>
          <pc:sldMk cId="685387458" sldId="499"/>
        </pc:sldMkLst>
        <pc:spChg chg="mod">
          <ac:chgData name="Valentina Villa Chacon" userId="S::valentina_villac@soy.sena.edu.co::68bddf5d-05e4-495a-992f-584762d11efc" providerId="AD" clId="Web-{154DDC0C-3A32-2F35-A583-5D9CA43294CF}" dt="2023-02-19T15:22:56.014" v="287" actId="1076"/>
          <ac:spMkLst>
            <pc:docMk/>
            <pc:sldMk cId="685387458" sldId="499"/>
            <ac:spMk id="4" creationId="{EE37A3CD-1BAC-6175-4755-9AC66A46B6FF}"/>
          </ac:spMkLst>
        </pc:spChg>
        <pc:spChg chg="mod">
          <ac:chgData name="Valentina Villa Chacon" userId="S::valentina_villac@soy.sena.edu.co::68bddf5d-05e4-495a-992f-584762d11efc" providerId="AD" clId="Web-{154DDC0C-3A32-2F35-A583-5D9CA43294CF}" dt="2023-02-19T15:22:44.201" v="286" actId="1076"/>
          <ac:spMkLst>
            <pc:docMk/>
            <pc:sldMk cId="685387458" sldId="499"/>
            <ac:spMk id="6" creationId="{B65FDE73-C641-1100-C209-6B5902DCC3EC}"/>
          </ac:spMkLst>
        </pc:spChg>
        <pc:spChg chg="mod">
          <ac:chgData name="Valentina Villa Chacon" userId="S::valentina_villac@soy.sena.edu.co::68bddf5d-05e4-495a-992f-584762d11efc" providerId="AD" clId="Web-{154DDC0C-3A32-2F35-A583-5D9CA43294CF}" dt="2023-02-19T15:47:34.991" v="736" actId="20577"/>
          <ac:spMkLst>
            <pc:docMk/>
            <pc:sldMk cId="685387458" sldId="499"/>
            <ac:spMk id="7" creationId="{FBAA83CA-F5E1-3945-40AB-1CB1B233A0BF}"/>
          </ac:spMkLst>
        </pc:spChg>
        <pc:picChg chg="mod">
          <ac:chgData name="Valentina Villa Chacon" userId="S::valentina_villac@soy.sena.edu.co::68bddf5d-05e4-495a-992f-584762d11efc" providerId="AD" clId="Web-{154DDC0C-3A32-2F35-A583-5D9CA43294CF}" dt="2023-02-19T15:17:31.130" v="160" actId="14100"/>
          <ac:picMkLst>
            <pc:docMk/>
            <pc:sldMk cId="685387458" sldId="499"/>
            <ac:picMk id="3" creationId="{EA97DC05-4A6B-3E0B-D2C7-E6FB8FE7B99F}"/>
          </ac:picMkLst>
        </pc:picChg>
      </pc:sldChg>
      <pc:sldChg chg="del">
        <pc:chgData name="Valentina Villa Chacon" userId="S::valentina_villac@soy.sena.edu.co::68bddf5d-05e4-495a-992f-584762d11efc" providerId="AD" clId="Web-{154DDC0C-3A32-2F35-A583-5D9CA43294CF}" dt="2023-02-19T15:45:51.223" v="725"/>
        <pc:sldMkLst>
          <pc:docMk/>
          <pc:sldMk cId="1500403096" sldId="501"/>
        </pc:sldMkLst>
      </pc:sldChg>
      <pc:sldChg chg="addSp delSp modSp">
        <pc:chgData name="Valentina Villa Chacon" userId="S::valentina_villac@soy.sena.edu.co::68bddf5d-05e4-495a-992f-584762d11efc" providerId="AD" clId="Web-{154DDC0C-3A32-2F35-A583-5D9CA43294CF}" dt="2023-02-19T16:18:58.635" v="1523" actId="20577"/>
        <pc:sldMkLst>
          <pc:docMk/>
          <pc:sldMk cId="2874888774" sldId="502"/>
        </pc:sldMkLst>
        <pc:spChg chg="add del mod">
          <ac:chgData name="Valentina Villa Chacon" userId="S::valentina_villac@soy.sena.edu.co::68bddf5d-05e4-495a-992f-584762d11efc" providerId="AD" clId="Web-{154DDC0C-3A32-2F35-A583-5D9CA43294CF}" dt="2023-02-19T15:24:53.830" v="299" actId="20577"/>
          <ac:spMkLst>
            <pc:docMk/>
            <pc:sldMk cId="2874888774" sldId="502"/>
            <ac:spMk id="4" creationId="{B987FD05-8B8A-E978-366F-97DF799DBA37}"/>
          </ac:spMkLst>
        </pc:spChg>
        <pc:spChg chg="mod">
          <ac:chgData name="Valentina Villa Chacon" userId="S::valentina_villac@soy.sena.edu.co::68bddf5d-05e4-495a-992f-584762d11efc" providerId="AD" clId="Web-{154DDC0C-3A32-2F35-A583-5D9CA43294CF}" dt="2023-02-19T15:30:47.995" v="554" actId="1076"/>
          <ac:spMkLst>
            <pc:docMk/>
            <pc:sldMk cId="2874888774" sldId="502"/>
            <ac:spMk id="5" creationId="{EEC5FDC4-9A2A-F31D-6455-7D47B1B835F3}"/>
          </ac:spMkLst>
        </pc:spChg>
        <pc:spChg chg="mod">
          <ac:chgData name="Valentina Villa Chacon" userId="S::valentina_villac@soy.sena.edu.co::68bddf5d-05e4-495a-992f-584762d11efc" providerId="AD" clId="Web-{154DDC0C-3A32-2F35-A583-5D9CA43294CF}" dt="2023-02-19T16:18:58.635" v="1523" actId="20577"/>
          <ac:spMkLst>
            <pc:docMk/>
            <pc:sldMk cId="2874888774" sldId="502"/>
            <ac:spMk id="6" creationId="{0CA39C3C-B25E-C804-C832-61458138A925}"/>
          </ac:spMkLst>
        </pc:spChg>
        <pc:picChg chg="add mod">
          <ac:chgData name="Valentina Villa Chacon" userId="S::valentina_villac@soy.sena.edu.co::68bddf5d-05e4-495a-992f-584762d11efc" providerId="AD" clId="Web-{154DDC0C-3A32-2F35-A583-5D9CA43294CF}" dt="2023-02-19T15:25:03.971" v="302" actId="1076"/>
          <ac:picMkLst>
            <pc:docMk/>
            <pc:sldMk cId="2874888774" sldId="502"/>
            <ac:picMk id="7" creationId="{D6331E03-2EFC-F4C0-3EF8-F055F350DA0F}"/>
          </ac:picMkLst>
        </pc:picChg>
      </pc:sldChg>
      <pc:sldChg chg="modSp">
        <pc:chgData name="Valentina Villa Chacon" userId="S::valentina_villac@soy.sena.edu.co::68bddf5d-05e4-495a-992f-584762d11efc" providerId="AD" clId="Web-{154DDC0C-3A32-2F35-A583-5D9CA43294CF}" dt="2023-02-19T15:15:14.971" v="155" actId="1076"/>
        <pc:sldMkLst>
          <pc:docMk/>
          <pc:sldMk cId="1620787967" sldId="503"/>
        </pc:sldMkLst>
        <pc:spChg chg="mod">
          <ac:chgData name="Valentina Villa Chacon" userId="S::valentina_villac@soy.sena.edu.co::68bddf5d-05e4-495a-992f-584762d11efc" providerId="AD" clId="Web-{154DDC0C-3A32-2F35-A583-5D9CA43294CF}" dt="2023-02-19T15:15:14.971" v="155" actId="1076"/>
          <ac:spMkLst>
            <pc:docMk/>
            <pc:sldMk cId="1620787967" sldId="503"/>
            <ac:spMk id="6" creationId="{B78A6207-2D79-A9F8-E09D-30C60C0067DF}"/>
          </ac:spMkLst>
        </pc:spChg>
        <pc:spChg chg="mod">
          <ac:chgData name="Valentina Villa Chacon" userId="S::valentina_villac@soy.sena.edu.co::68bddf5d-05e4-495a-992f-584762d11efc" providerId="AD" clId="Web-{154DDC0C-3A32-2F35-A583-5D9CA43294CF}" dt="2023-02-19T15:15:12.721" v="154" actId="1076"/>
          <ac:spMkLst>
            <pc:docMk/>
            <pc:sldMk cId="1620787967" sldId="503"/>
            <ac:spMk id="8" creationId="{9FA07BD2-A8DB-FF10-1E30-572887632351}"/>
          </ac:spMkLst>
        </pc:spChg>
      </pc:sldChg>
      <pc:sldChg chg="addSp modSp">
        <pc:chgData name="Valentina Villa Chacon" userId="S::valentina_villac@soy.sena.edu.co::68bddf5d-05e4-495a-992f-584762d11efc" providerId="AD" clId="Web-{154DDC0C-3A32-2F35-A583-5D9CA43294CF}" dt="2023-02-19T15:30:27.198" v="549" actId="1076"/>
        <pc:sldMkLst>
          <pc:docMk/>
          <pc:sldMk cId="2742048982" sldId="504"/>
        </pc:sldMkLst>
        <pc:spChg chg="mod">
          <ac:chgData name="Valentina Villa Chacon" userId="S::valentina_villac@soy.sena.edu.co::68bddf5d-05e4-495a-992f-584762d11efc" providerId="AD" clId="Web-{154DDC0C-3A32-2F35-A583-5D9CA43294CF}" dt="2023-02-19T15:30:23.495" v="548" actId="20577"/>
          <ac:spMkLst>
            <pc:docMk/>
            <pc:sldMk cId="2742048982" sldId="504"/>
            <ac:spMk id="2" creationId="{72D24723-360A-B357-B421-17CF33D4C0B4}"/>
          </ac:spMkLst>
        </pc:spChg>
        <pc:spChg chg="mod">
          <ac:chgData name="Valentina Villa Chacon" userId="S::valentina_villac@soy.sena.edu.co::68bddf5d-05e4-495a-992f-584762d11efc" providerId="AD" clId="Web-{154DDC0C-3A32-2F35-A583-5D9CA43294CF}" dt="2023-02-19T15:30:20.948" v="546" actId="20577"/>
          <ac:spMkLst>
            <pc:docMk/>
            <pc:sldMk cId="2742048982" sldId="504"/>
            <ac:spMk id="4" creationId="{6CD37F32-D413-C0B0-1883-F0E6FE54B3BB}"/>
          </ac:spMkLst>
        </pc:spChg>
        <pc:picChg chg="add mod">
          <ac:chgData name="Valentina Villa Chacon" userId="S::valentina_villac@soy.sena.edu.co::68bddf5d-05e4-495a-992f-584762d11efc" providerId="AD" clId="Web-{154DDC0C-3A32-2F35-A583-5D9CA43294CF}" dt="2023-02-19T15:30:27.198" v="549" actId="1076"/>
          <ac:picMkLst>
            <pc:docMk/>
            <pc:sldMk cId="2742048982" sldId="504"/>
            <ac:picMk id="7" creationId="{3B6D7165-FC63-A531-642B-9EE044E8F22C}"/>
          </ac:picMkLst>
        </pc:picChg>
      </pc:sldChg>
      <pc:sldChg chg="delSp modSp">
        <pc:chgData name="Valentina Villa Chacon" userId="S::valentina_villac@soy.sena.edu.co::68bddf5d-05e4-495a-992f-584762d11efc" providerId="AD" clId="Web-{154DDC0C-3A32-2F35-A583-5D9CA43294CF}" dt="2023-02-19T16:13:57.174" v="1380" actId="1076"/>
        <pc:sldMkLst>
          <pc:docMk/>
          <pc:sldMk cId="591205515" sldId="508"/>
        </pc:sldMkLst>
        <pc:spChg chg="mod">
          <ac:chgData name="Valentina Villa Chacon" userId="S::valentina_villac@soy.sena.edu.co::68bddf5d-05e4-495a-992f-584762d11efc" providerId="AD" clId="Web-{154DDC0C-3A32-2F35-A583-5D9CA43294CF}" dt="2023-02-19T16:13:57.174" v="1380" actId="1076"/>
          <ac:spMkLst>
            <pc:docMk/>
            <pc:sldMk cId="591205515" sldId="508"/>
            <ac:spMk id="4" creationId="{EE37A3CD-1BAC-6175-4755-9AC66A46B6FF}"/>
          </ac:spMkLst>
        </pc:spChg>
        <pc:spChg chg="mod">
          <ac:chgData name="Valentina Villa Chacon" userId="S::valentina_villac@soy.sena.edu.co::68bddf5d-05e4-495a-992f-584762d11efc" providerId="AD" clId="Web-{154DDC0C-3A32-2F35-A583-5D9CA43294CF}" dt="2023-02-19T15:53:26.766" v="834" actId="20577"/>
          <ac:spMkLst>
            <pc:docMk/>
            <pc:sldMk cId="591205515" sldId="508"/>
            <ac:spMk id="7" creationId="{FBAA83CA-F5E1-3945-40AB-1CB1B233A0BF}"/>
          </ac:spMkLst>
        </pc:spChg>
        <pc:spChg chg="mod">
          <ac:chgData name="Valentina Villa Chacon" userId="S::valentina_villac@soy.sena.edu.co::68bddf5d-05e4-495a-992f-584762d11efc" providerId="AD" clId="Web-{154DDC0C-3A32-2F35-A583-5D9CA43294CF}" dt="2023-02-19T16:13:30.704" v="1379" actId="1076"/>
          <ac:spMkLst>
            <pc:docMk/>
            <pc:sldMk cId="591205515" sldId="508"/>
            <ac:spMk id="9" creationId="{FC78F7BD-2A34-855F-15C3-306C2603A128}"/>
          </ac:spMkLst>
        </pc:spChg>
        <pc:picChg chg="del mod">
          <ac:chgData name="Valentina Villa Chacon" userId="S::valentina_villac@soy.sena.edu.co::68bddf5d-05e4-495a-992f-584762d11efc" providerId="AD" clId="Web-{154DDC0C-3A32-2F35-A583-5D9CA43294CF}" dt="2023-02-19T15:52:00.670" v="759"/>
          <ac:picMkLst>
            <pc:docMk/>
            <pc:sldMk cId="591205515" sldId="508"/>
            <ac:picMk id="2" creationId="{E7F90470-2942-22C6-7A33-F7E8E2D7CD28}"/>
          </ac:picMkLst>
        </pc:picChg>
      </pc:sldChg>
      <pc:sldChg chg="new del">
        <pc:chgData name="Valentina Villa Chacon" userId="S::valentina_villac@soy.sena.edu.co::68bddf5d-05e4-495a-992f-584762d11efc" providerId="AD" clId="Web-{154DDC0C-3A32-2F35-A583-5D9CA43294CF}" dt="2023-02-19T16:24:09.737" v="1527"/>
        <pc:sldMkLst>
          <pc:docMk/>
          <pc:sldMk cId="933988494" sldId="515"/>
        </pc:sldMkLst>
      </pc:sldChg>
      <pc:sldChg chg="new del">
        <pc:chgData name="Valentina Villa Chacon" userId="S::valentina_villac@soy.sena.edu.co::68bddf5d-05e4-495a-992f-584762d11efc" providerId="AD" clId="Web-{154DDC0C-3A32-2F35-A583-5D9CA43294CF}" dt="2023-02-19T15:59:35.448" v="1029"/>
        <pc:sldMkLst>
          <pc:docMk/>
          <pc:sldMk cId="4018657962" sldId="515"/>
        </pc:sldMkLst>
      </pc:sldChg>
      <pc:sldChg chg="new del">
        <pc:chgData name="Valentina Villa Chacon" userId="S::valentina_villac@soy.sena.edu.co::68bddf5d-05e4-495a-992f-584762d11efc" providerId="AD" clId="Web-{154DDC0C-3A32-2F35-A583-5D9CA43294CF}" dt="2023-02-19T16:24:06.862" v="1526"/>
        <pc:sldMkLst>
          <pc:docMk/>
          <pc:sldMk cId="2826601477" sldId="516"/>
        </pc:sldMkLst>
      </pc:sldChg>
    </pc:docChg>
  </pc:docChgLst>
  <pc:docChgLst>
    <pc:chgData name="Luisanys Paola Granadillo Pereira" userId="S::luisanys_granadillo@soy.sena.edu.co::5f11a106-399a-44a6-bc20-c0f111fdaf21" providerId="AD" clId="Web-{44B46441-A54B-48AC-398D-0178286638B0}"/>
    <pc:docChg chg="modSld">
      <pc:chgData name="Luisanys Paola Granadillo Pereira" userId="S::luisanys_granadillo@soy.sena.edu.co::5f11a106-399a-44a6-bc20-c0f111fdaf21" providerId="AD" clId="Web-{44B46441-A54B-48AC-398D-0178286638B0}" dt="2024-03-02T17:46:43.069" v="118" actId="20577"/>
      <pc:docMkLst>
        <pc:docMk/>
      </pc:docMkLst>
      <pc:sldChg chg="modSp">
        <pc:chgData name="Luisanys Paola Granadillo Pereira" userId="S::luisanys_granadillo@soy.sena.edu.co::5f11a106-399a-44a6-bc20-c0f111fdaf21" providerId="AD" clId="Web-{44B46441-A54B-48AC-398D-0178286638B0}" dt="2024-03-02T17:37:50.196" v="87" actId="14100"/>
        <pc:sldMkLst>
          <pc:docMk/>
          <pc:sldMk cId="2742048982" sldId="504"/>
        </pc:sldMkLst>
        <pc:picChg chg="mod">
          <ac:chgData name="Luisanys Paola Granadillo Pereira" userId="S::luisanys_granadillo@soy.sena.edu.co::5f11a106-399a-44a6-bc20-c0f111fdaf21" providerId="AD" clId="Web-{44B46441-A54B-48AC-398D-0178286638B0}" dt="2024-03-02T17:37:50.196" v="87" actId="14100"/>
          <ac:picMkLst>
            <pc:docMk/>
            <pc:sldMk cId="2742048982" sldId="504"/>
            <ac:picMk id="9" creationId="{058336B8-53EB-0280-6572-320B5A547214}"/>
          </ac:picMkLst>
        </pc:picChg>
      </pc:sldChg>
      <pc:sldChg chg="addSp delSp modSp">
        <pc:chgData name="Luisanys Paola Granadillo Pereira" userId="S::luisanys_granadillo@soy.sena.edu.co::5f11a106-399a-44a6-bc20-c0f111fdaf21" providerId="AD" clId="Web-{44B46441-A54B-48AC-398D-0178286638B0}" dt="2024-03-02T17:37:30.461" v="84" actId="1076"/>
        <pc:sldMkLst>
          <pc:docMk/>
          <pc:sldMk cId="2843109265" sldId="505"/>
        </pc:sldMkLst>
        <pc:picChg chg="add mod">
          <ac:chgData name="Luisanys Paola Granadillo Pereira" userId="S::luisanys_granadillo@soy.sena.edu.co::5f11a106-399a-44a6-bc20-c0f111fdaf21" providerId="AD" clId="Web-{44B46441-A54B-48AC-398D-0178286638B0}" dt="2024-03-02T17:37:30.461" v="84" actId="1076"/>
          <ac:picMkLst>
            <pc:docMk/>
            <pc:sldMk cId="2843109265" sldId="505"/>
            <ac:picMk id="6" creationId="{1869D6AF-2E74-B45B-A18A-D5D5B3630CE3}"/>
          </ac:picMkLst>
        </pc:picChg>
        <pc:picChg chg="del">
          <ac:chgData name="Luisanys Paola Granadillo Pereira" userId="S::luisanys_granadillo@soy.sena.edu.co::5f11a106-399a-44a6-bc20-c0f111fdaf21" providerId="AD" clId="Web-{44B46441-A54B-48AC-398D-0178286638B0}" dt="2024-03-02T17:37:22.695" v="82"/>
          <ac:picMkLst>
            <pc:docMk/>
            <pc:sldMk cId="2843109265" sldId="505"/>
            <ac:picMk id="33" creationId="{8C212B9D-F2A2-C9B1-B849-2B13032923E4}"/>
          </ac:picMkLst>
        </pc:picChg>
      </pc:sldChg>
      <pc:sldChg chg="addSp delSp modSp">
        <pc:chgData name="Luisanys Paola Granadillo Pereira" userId="S::luisanys_granadillo@soy.sena.edu.co::5f11a106-399a-44a6-bc20-c0f111fdaf21" providerId="AD" clId="Web-{44B46441-A54B-48AC-398D-0178286638B0}" dt="2024-03-02T17:37:19.226" v="81" actId="1076"/>
        <pc:sldMkLst>
          <pc:docMk/>
          <pc:sldMk cId="2783826644" sldId="513"/>
        </pc:sldMkLst>
        <pc:picChg chg="add mod">
          <ac:chgData name="Luisanys Paola Granadillo Pereira" userId="S::luisanys_granadillo@soy.sena.edu.co::5f11a106-399a-44a6-bc20-c0f111fdaf21" providerId="AD" clId="Web-{44B46441-A54B-48AC-398D-0178286638B0}" dt="2024-03-02T17:37:19.226" v="81" actId="1076"/>
          <ac:picMkLst>
            <pc:docMk/>
            <pc:sldMk cId="2783826644" sldId="513"/>
            <ac:picMk id="4" creationId="{76629591-DEF3-E8F6-9222-3C6D37B978B6}"/>
          </ac:picMkLst>
        </pc:picChg>
        <pc:picChg chg="del">
          <ac:chgData name="Luisanys Paola Granadillo Pereira" userId="S::luisanys_granadillo@soy.sena.edu.co::5f11a106-399a-44a6-bc20-c0f111fdaf21" providerId="AD" clId="Web-{44B46441-A54B-48AC-398D-0178286638B0}" dt="2024-03-02T17:36:40.460" v="79"/>
          <ac:picMkLst>
            <pc:docMk/>
            <pc:sldMk cId="2783826644" sldId="513"/>
            <ac:picMk id="14" creationId="{CB7567A4-3995-8DAF-0337-66C64DDC3C61}"/>
          </ac:picMkLst>
        </pc:picChg>
      </pc:sldChg>
      <pc:sldChg chg="addSp delSp modSp">
        <pc:chgData name="Luisanys Paola Granadillo Pereira" userId="S::luisanys_granadillo@soy.sena.edu.co::5f11a106-399a-44a6-bc20-c0f111fdaf21" providerId="AD" clId="Web-{44B46441-A54B-48AC-398D-0178286638B0}" dt="2024-03-02T17:41:32.139" v="100" actId="1076"/>
        <pc:sldMkLst>
          <pc:docMk/>
          <pc:sldMk cId="3346854992" sldId="514"/>
        </pc:sldMkLst>
        <pc:spChg chg="mod">
          <ac:chgData name="Luisanys Paola Granadillo Pereira" userId="S::luisanys_granadillo@soy.sena.edu.co::5f11a106-399a-44a6-bc20-c0f111fdaf21" providerId="AD" clId="Web-{44B46441-A54B-48AC-398D-0178286638B0}" dt="2024-03-02T17:13:12.670" v="19" actId="1076"/>
          <ac:spMkLst>
            <pc:docMk/>
            <pc:sldMk cId="3346854992" sldId="514"/>
            <ac:spMk id="7" creationId="{0A5B9704-EDF2-360C-6D0A-010EBBDDB4F9}"/>
          </ac:spMkLst>
        </pc:spChg>
        <pc:spChg chg="mod">
          <ac:chgData name="Luisanys Paola Granadillo Pereira" userId="S::luisanys_granadillo@soy.sena.edu.co::5f11a106-399a-44a6-bc20-c0f111fdaf21" providerId="AD" clId="Web-{44B46441-A54B-48AC-398D-0178286638B0}" dt="2024-03-02T17:40:53.076" v="95" actId="688"/>
          <ac:spMkLst>
            <pc:docMk/>
            <pc:sldMk cId="3346854992" sldId="514"/>
            <ac:spMk id="14" creationId="{22783BAF-BB87-4504-E940-5D1D0F97FC47}"/>
          </ac:spMkLst>
        </pc:spChg>
        <pc:grpChg chg="mod">
          <ac:chgData name="Luisanys Paola Granadillo Pereira" userId="S::luisanys_granadillo@soy.sena.edu.co::5f11a106-399a-44a6-bc20-c0f111fdaf21" providerId="AD" clId="Web-{44B46441-A54B-48AC-398D-0178286638B0}" dt="2024-03-02T17:41:27.795" v="99" actId="1076"/>
          <ac:grpSpMkLst>
            <pc:docMk/>
            <pc:sldMk cId="3346854992" sldId="514"/>
            <ac:grpSpMk id="13" creationId="{C6B8BF2F-2436-2A9D-C56F-B62B3309D53A}"/>
          </ac:grpSpMkLst>
        </pc:grpChg>
        <pc:grpChg chg="mod">
          <ac:chgData name="Luisanys Paola Granadillo Pereira" userId="S::luisanys_granadillo@soy.sena.edu.co::5f11a106-399a-44a6-bc20-c0f111fdaf21" providerId="AD" clId="Web-{44B46441-A54B-48AC-398D-0178286638B0}" dt="2024-03-02T17:41:32.139" v="100" actId="1076"/>
          <ac:grpSpMkLst>
            <pc:docMk/>
            <pc:sldMk cId="3346854992" sldId="514"/>
            <ac:grpSpMk id="19" creationId="{B15C48ED-F44C-000C-F11A-22EFBFCCC537}"/>
          </ac:grpSpMkLst>
        </pc:grpChg>
        <pc:grpChg chg="mod">
          <ac:chgData name="Luisanys Paola Granadillo Pereira" userId="S::luisanys_granadillo@soy.sena.edu.co::5f11a106-399a-44a6-bc20-c0f111fdaf21" providerId="AD" clId="Web-{44B46441-A54B-48AC-398D-0178286638B0}" dt="2024-03-02T17:38:35.244" v="92" actId="1076"/>
          <ac:grpSpMkLst>
            <pc:docMk/>
            <pc:sldMk cId="3346854992" sldId="514"/>
            <ac:grpSpMk id="22" creationId="{EAC01716-D6BC-7EBB-4216-8E0E114F52C2}"/>
          </ac:grpSpMkLst>
        </pc:grpChg>
        <pc:grpChg chg="mod">
          <ac:chgData name="Luisanys Paola Granadillo Pereira" userId="S::luisanys_granadillo@soy.sena.edu.co::5f11a106-399a-44a6-bc20-c0f111fdaf21" providerId="AD" clId="Web-{44B46441-A54B-48AC-398D-0178286638B0}" dt="2024-03-02T17:41:13.498" v="98" actId="1076"/>
          <ac:grpSpMkLst>
            <pc:docMk/>
            <pc:sldMk cId="3346854992" sldId="514"/>
            <ac:grpSpMk id="23" creationId="{9D1B8B16-0398-442D-5DF3-CFBED9A2ED88}"/>
          </ac:grpSpMkLst>
        </pc:grpChg>
        <pc:picChg chg="add mod">
          <ac:chgData name="Luisanys Paola Granadillo Pereira" userId="S::luisanys_granadillo@soy.sena.edu.co::5f11a106-399a-44a6-bc20-c0f111fdaf21" providerId="AD" clId="Web-{44B46441-A54B-48AC-398D-0178286638B0}" dt="2024-03-02T17:13:39.811" v="24" actId="14100"/>
          <ac:picMkLst>
            <pc:docMk/>
            <pc:sldMk cId="3346854992" sldId="514"/>
            <ac:picMk id="4" creationId="{A0E6D43A-FFE7-1736-96B0-88062AB6F8C0}"/>
          </ac:picMkLst>
        </pc:picChg>
        <pc:picChg chg="del">
          <ac:chgData name="Luisanys Paola Granadillo Pereira" userId="S::luisanys_granadillo@soy.sena.edu.co::5f11a106-399a-44a6-bc20-c0f111fdaf21" providerId="AD" clId="Web-{44B46441-A54B-48AC-398D-0178286638B0}" dt="2024-03-02T17:13:01.716" v="18"/>
          <ac:picMkLst>
            <pc:docMk/>
            <pc:sldMk cId="3346854992" sldId="514"/>
            <ac:picMk id="21" creationId="{F3DF96A5-5EA6-AA2E-8AC1-0FF0C9CAEBC4}"/>
          </ac:picMkLst>
        </pc:picChg>
      </pc:sldChg>
      <pc:sldChg chg="addSp delSp modSp">
        <pc:chgData name="Luisanys Paola Granadillo Pereira" userId="S::luisanys_granadillo@soy.sena.edu.co::5f11a106-399a-44a6-bc20-c0f111fdaf21" providerId="AD" clId="Web-{44B46441-A54B-48AC-398D-0178286638B0}" dt="2024-03-02T17:14:21.171" v="33" actId="1076"/>
        <pc:sldMkLst>
          <pc:docMk/>
          <pc:sldMk cId="1131647866" sldId="515"/>
        </pc:sldMkLst>
        <pc:spChg chg="mod">
          <ac:chgData name="Luisanys Paola Granadillo Pereira" userId="S::luisanys_granadillo@soy.sena.edu.co::5f11a106-399a-44a6-bc20-c0f111fdaf21" providerId="AD" clId="Web-{44B46441-A54B-48AC-398D-0178286638B0}" dt="2024-03-02T17:14:17.968" v="32" actId="1076"/>
          <ac:spMkLst>
            <pc:docMk/>
            <pc:sldMk cId="1131647866" sldId="515"/>
            <ac:spMk id="20" creationId="{8AE38333-5F3E-FEB4-556E-974AAF1E1860}"/>
          </ac:spMkLst>
        </pc:spChg>
        <pc:grpChg chg="mod">
          <ac:chgData name="Luisanys Paola Granadillo Pereira" userId="S::luisanys_granadillo@soy.sena.edu.co::5f11a106-399a-44a6-bc20-c0f111fdaf21" providerId="AD" clId="Web-{44B46441-A54B-48AC-398D-0178286638B0}" dt="2024-03-02T17:14:07.906" v="31" actId="1076"/>
          <ac:grpSpMkLst>
            <pc:docMk/>
            <pc:sldMk cId="1131647866" sldId="515"/>
            <ac:grpSpMk id="22" creationId="{F1D69A9C-D765-BDBD-0415-D29A6745C451}"/>
          </ac:grpSpMkLst>
        </pc:grpChg>
        <pc:picChg chg="add mod">
          <ac:chgData name="Luisanys Paola Granadillo Pereira" userId="S::luisanys_granadillo@soy.sena.edu.co::5f11a106-399a-44a6-bc20-c0f111fdaf21" providerId="AD" clId="Web-{44B46441-A54B-48AC-398D-0178286638B0}" dt="2024-03-02T17:14:21.171" v="33" actId="1076"/>
          <ac:picMkLst>
            <pc:docMk/>
            <pc:sldMk cId="1131647866" sldId="515"/>
            <ac:picMk id="4" creationId="{4A540843-E5AF-1674-9C5C-57F768564505}"/>
          </ac:picMkLst>
        </pc:picChg>
        <pc:picChg chg="del">
          <ac:chgData name="Luisanys Paola Granadillo Pereira" userId="S::luisanys_granadillo@soy.sena.edu.co::5f11a106-399a-44a6-bc20-c0f111fdaf21" providerId="AD" clId="Web-{44B46441-A54B-48AC-398D-0178286638B0}" dt="2024-03-02T17:13:45.046" v="25"/>
          <ac:picMkLst>
            <pc:docMk/>
            <pc:sldMk cId="1131647866" sldId="515"/>
            <ac:picMk id="24" creationId="{6B8303B1-E946-DC5C-BF04-6C2825083E79}"/>
          </ac:picMkLst>
        </pc:picChg>
      </pc:sldChg>
      <pc:sldChg chg="addSp delSp modSp">
        <pc:chgData name="Luisanys Paola Granadillo Pereira" userId="S::luisanys_granadillo@soy.sena.edu.co::5f11a106-399a-44a6-bc20-c0f111fdaf21" providerId="AD" clId="Web-{44B46441-A54B-48AC-398D-0178286638B0}" dt="2024-03-02T17:36:25.225" v="75" actId="1076"/>
        <pc:sldMkLst>
          <pc:docMk/>
          <pc:sldMk cId="2663093844" sldId="516"/>
        </pc:sldMkLst>
        <pc:picChg chg="add mod">
          <ac:chgData name="Luisanys Paola Granadillo Pereira" userId="S::luisanys_granadillo@soy.sena.edu.co::5f11a106-399a-44a6-bc20-c0f111fdaf21" providerId="AD" clId="Web-{44B46441-A54B-48AC-398D-0178286638B0}" dt="2024-03-02T17:36:25.225" v="75" actId="1076"/>
          <ac:picMkLst>
            <pc:docMk/>
            <pc:sldMk cId="2663093844" sldId="516"/>
            <ac:picMk id="4" creationId="{E1809393-78DC-261D-1CC5-17C46909EBB4}"/>
          </ac:picMkLst>
        </pc:picChg>
        <pc:picChg chg="del">
          <ac:chgData name="Luisanys Paola Granadillo Pereira" userId="S::luisanys_granadillo@soy.sena.edu.co::5f11a106-399a-44a6-bc20-c0f111fdaf21" providerId="AD" clId="Web-{44B46441-A54B-48AC-398D-0178286638B0}" dt="2024-03-02T17:36:14.772" v="73"/>
          <ac:picMkLst>
            <pc:docMk/>
            <pc:sldMk cId="2663093844" sldId="516"/>
            <ac:picMk id="14" creationId="{58407C08-E599-EB32-C9D4-747DBD236C7D}"/>
          </ac:picMkLst>
        </pc:picChg>
      </pc:sldChg>
    </pc:docChg>
  </pc:docChgLst>
  <pc:docChgLst>
    <pc:chgData name="Luisanys Paola Granadillo Pereira" userId="S::luisanys_granadillo@soy.sena.edu.co::5f11a106-399a-44a6-bc20-c0f111fdaf21" providerId="AD" clId="Web-{1209695F-B021-EF0F-F13C-F968A2BCF4FC}"/>
    <pc:docChg chg="modSld">
      <pc:chgData name="Luisanys Paola Granadillo Pereira" userId="S::luisanys_granadillo@soy.sena.edu.co::5f11a106-399a-44a6-bc20-c0f111fdaf21" providerId="AD" clId="Web-{1209695F-B021-EF0F-F13C-F968A2BCF4FC}" dt="2023-07-19T01:27:28.533" v="8" actId="20577"/>
      <pc:docMkLst>
        <pc:docMk/>
      </pc:docMkLst>
      <pc:sldChg chg="modSp">
        <pc:chgData name="Luisanys Paola Granadillo Pereira" userId="S::luisanys_granadillo@soy.sena.edu.co::5f11a106-399a-44a6-bc20-c0f111fdaf21" providerId="AD" clId="Web-{1209695F-B021-EF0F-F13C-F968A2BCF4FC}" dt="2023-07-19T01:27:17.345" v="7" actId="1076"/>
        <pc:sldMkLst>
          <pc:docMk/>
          <pc:sldMk cId="685387458" sldId="499"/>
        </pc:sldMkLst>
        <pc:spChg chg="mod">
          <ac:chgData name="Luisanys Paola Granadillo Pereira" userId="S::luisanys_granadillo@soy.sena.edu.co::5f11a106-399a-44a6-bc20-c0f111fdaf21" providerId="AD" clId="Web-{1209695F-B021-EF0F-F13C-F968A2BCF4FC}" dt="2023-07-19T01:27:17.345" v="7" actId="1076"/>
          <ac:spMkLst>
            <pc:docMk/>
            <pc:sldMk cId="685387458" sldId="499"/>
            <ac:spMk id="7" creationId="{FBAA83CA-F5E1-3945-40AB-1CB1B233A0BF}"/>
          </ac:spMkLst>
        </pc:spChg>
      </pc:sldChg>
      <pc:sldChg chg="modSp">
        <pc:chgData name="Luisanys Paola Granadillo Pereira" userId="S::luisanys_granadillo@soy.sena.edu.co::5f11a106-399a-44a6-bc20-c0f111fdaf21" providerId="AD" clId="Web-{1209695F-B021-EF0F-F13C-F968A2BCF4FC}" dt="2023-07-19T01:27:28.533" v="8" actId="20577"/>
        <pc:sldMkLst>
          <pc:docMk/>
          <pc:sldMk cId="2874888774" sldId="502"/>
        </pc:sldMkLst>
        <pc:spChg chg="mod">
          <ac:chgData name="Luisanys Paola Granadillo Pereira" userId="S::luisanys_granadillo@soy.sena.edu.co::5f11a106-399a-44a6-bc20-c0f111fdaf21" providerId="AD" clId="Web-{1209695F-B021-EF0F-F13C-F968A2BCF4FC}" dt="2023-07-19T01:27:28.533" v="8" actId="20577"/>
          <ac:spMkLst>
            <pc:docMk/>
            <pc:sldMk cId="2874888774" sldId="502"/>
            <ac:spMk id="6" creationId="{0CA39C3C-B25E-C804-C832-61458138A925}"/>
          </ac:spMkLst>
        </pc:spChg>
      </pc:sldChg>
    </pc:docChg>
  </pc:docChgLst>
  <pc:docChgLst>
    <pc:chgData name="Luisanys Paola Granadillo Pereira" userId="S::luisanys_granadillo@soy.sena.edu.co::5f11a106-399a-44a6-bc20-c0f111fdaf21" providerId="AD" clId="Web-{A9090F8B-8F8A-517E-4C97-A10C6776BCC9}"/>
    <pc:docChg chg="modSld">
      <pc:chgData name="Luisanys Paola Granadillo Pereira" userId="S::luisanys_granadillo@soy.sena.edu.co::5f11a106-399a-44a6-bc20-c0f111fdaf21" providerId="AD" clId="Web-{A9090F8B-8F8A-517E-4C97-A10C6776BCC9}" dt="2024-03-05T19:14:01.523" v="13" actId="20577"/>
      <pc:docMkLst>
        <pc:docMk/>
      </pc:docMkLst>
      <pc:sldChg chg="modSp">
        <pc:chgData name="Luisanys Paola Granadillo Pereira" userId="S::luisanys_granadillo@soy.sena.edu.co::5f11a106-399a-44a6-bc20-c0f111fdaf21" providerId="AD" clId="Web-{A9090F8B-8F8A-517E-4C97-A10C6776BCC9}" dt="2024-03-05T19:14:01.523" v="13" actId="20577"/>
        <pc:sldMkLst>
          <pc:docMk/>
          <pc:sldMk cId="3849793902" sldId="511"/>
        </pc:sldMkLst>
        <pc:spChg chg="mod">
          <ac:chgData name="Luisanys Paola Granadillo Pereira" userId="S::luisanys_granadillo@soy.sena.edu.co::5f11a106-399a-44a6-bc20-c0f111fdaf21" providerId="AD" clId="Web-{A9090F8B-8F8A-517E-4C97-A10C6776BCC9}" dt="2024-03-05T19:14:01.523" v="13" actId="20577"/>
          <ac:spMkLst>
            <pc:docMk/>
            <pc:sldMk cId="3849793902" sldId="511"/>
            <ac:spMk id="2" creationId="{CAC1D880-FC17-3789-2435-5FF7492EABD6}"/>
          </ac:spMkLst>
        </pc:spChg>
      </pc:sldChg>
      <pc:sldChg chg="addSp delSp modSp mod setBg">
        <pc:chgData name="Luisanys Paola Granadillo Pereira" userId="S::luisanys_granadillo@soy.sena.edu.co::5f11a106-399a-44a6-bc20-c0f111fdaf21" providerId="AD" clId="Web-{A9090F8B-8F8A-517E-4C97-A10C6776BCC9}" dt="2024-03-05T17:58:48.473" v="9" actId="1076"/>
        <pc:sldMkLst>
          <pc:docMk/>
          <pc:sldMk cId="3346854992" sldId="514"/>
        </pc:sldMkLst>
        <pc:spChg chg="topLvl">
          <ac:chgData name="Luisanys Paola Granadillo Pereira" userId="S::luisanys_granadillo@soy.sena.edu.co::5f11a106-399a-44a6-bc20-c0f111fdaf21" providerId="AD" clId="Web-{A9090F8B-8F8A-517E-4C97-A10C6776BCC9}" dt="2024-03-05T17:05:23.569" v="1"/>
          <ac:spMkLst>
            <pc:docMk/>
            <pc:sldMk cId="3346854992" sldId="514"/>
            <ac:spMk id="9" creationId="{DED4273B-6453-DEC1-B568-D49EC7EC0F21}"/>
          </ac:spMkLst>
        </pc:spChg>
        <pc:spChg chg="mod">
          <ac:chgData name="Luisanys Paola Granadillo Pereira" userId="S::luisanys_granadillo@soy.sena.edu.co::5f11a106-399a-44a6-bc20-c0f111fdaf21" providerId="AD" clId="Web-{A9090F8B-8F8A-517E-4C97-A10C6776BCC9}" dt="2024-03-05T17:54:41.869" v="8" actId="20577"/>
          <ac:spMkLst>
            <pc:docMk/>
            <pc:sldMk cId="3346854992" sldId="514"/>
            <ac:spMk id="14" creationId="{22783BAF-BB87-4504-E940-5D1D0F97FC47}"/>
          </ac:spMkLst>
        </pc:spChg>
        <pc:spChg chg="mod topLvl">
          <ac:chgData name="Luisanys Paola Granadillo Pereira" userId="S::luisanys_granadillo@soy.sena.edu.co::5f11a106-399a-44a6-bc20-c0f111fdaf21" providerId="AD" clId="Web-{A9090F8B-8F8A-517E-4C97-A10C6776BCC9}" dt="2024-03-05T17:09:17.092" v="5"/>
          <ac:spMkLst>
            <pc:docMk/>
            <pc:sldMk cId="3346854992" sldId="514"/>
            <ac:spMk id="17" creationId="{4263D3B1-F182-4E0B-2A6C-E077A771AB5E}"/>
          </ac:spMkLst>
        </pc:spChg>
        <pc:grpChg chg="add del">
          <ac:chgData name="Luisanys Paola Granadillo Pereira" userId="S::luisanys_granadillo@soy.sena.edu.co::5f11a106-399a-44a6-bc20-c0f111fdaf21" providerId="AD" clId="Web-{A9090F8B-8F8A-517E-4C97-A10C6776BCC9}" dt="2024-03-05T17:05:23.569" v="1"/>
          <ac:grpSpMkLst>
            <pc:docMk/>
            <pc:sldMk cId="3346854992" sldId="514"/>
            <ac:grpSpMk id="3" creationId="{19E97C48-4163-790A-C5E5-8DB27039C343}"/>
          </ac:grpSpMkLst>
        </pc:grpChg>
        <pc:grpChg chg="mod">
          <ac:chgData name="Luisanys Paola Granadillo Pereira" userId="S::luisanys_granadillo@soy.sena.edu.co::5f11a106-399a-44a6-bc20-c0f111fdaf21" providerId="AD" clId="Web-{A9090F8B-8F8A-517E-4C97-A10C6776BCC9}" dt="2024-03-05T17:05:32.272" v="3" actId="1076"/>
          <ac:grpSpMkLst>
            <pc:docMk/>
            <pc:sldMk cId="3346854992" sldId="514"/>
            <ac:grpSpMk id="13" creationId="{C6B8BF2F-2436-2A9D-C56F-B62B3309D53A}"/>
          </ac:grpSpMkLst>
        </pc:grpChg>
        <pc:grpChg chg="add del mod">
          <ac:chgData name="Luisanys Paola Granadillo Pereira" userId="S::luisanys_granadillo@soy.sena.edu.co::5f11a106-399a-44a6-bc20-c0f111fdaf21" providerId="AD" clId="Web-{A9090F8B-8F8A-517E-4C97-A10C6776BCC9}" dt="2024-03-05T17:58:48.473" v="9" actId="1076"/>
          <ac:grpSpMkLst>
            <pc:docMk/>
            <pc:sldMk cId="3346854992" sldId="514"/>
            <ac:grpSpMk id="22" creationId="{EAC01716-D6BC-7EBB-4216-8E0E114F52C2}"/>
          </ac:grpSpMkLst>
        </pc:grpChg>
        <pc:picChg chg="del topLvl">
          <ac:chgData name="Luisanys Paola Granadillo Pereira" userId="S::luisanys_granadillo@soy.sena.edu.co::5f11a106-399a-44a6-bc20-c0f111fdaf21" providerId="AD" clId="Web-{A9090F8B-8F8A-517E-4C97-A10C6776BCC9}" dt="2024-03-05T17:05:23.569" v="1"/>
          <ac:picMkLst>
            <pc:docMk/>
            <pc:sldMk cId="3346854992" sldId="514"/>
            <ac:picMk id="8" creationId="{39962C62-2645-5843-3A4C-BD12EB7A56FB}"/>
          </ac:picMkLst>
        </pc:picChg>
        <pc:picChg chg="add del mod topLvl">
          <ac:chgData name="Luisanys Paola Granadillo Pereira" userId="S::luisanys_granadillo@soy.sena.edu.co::5f11a106-399a-44a6-bc20-c0f111fdaf21" providerId="AD" clId="Web-{A9090F8B-8F8A-517E-4C97-A10C6776BCC9}" dt="2024-03-05T17:09:17.092" v="5"/>
          <ac:picMkLst>
            <pc:docMk/>
            <pc:sldMk cId="3346854992" sldId="514"/>
            <ac:picMk id="1032" creationId="{144A6FC1-906F-08B1-0B73-016FD2DC2783}"/>
          </ac:picMkLst>
        </pc:picChg>
      </pc:sldChg>
    </pc:docChg>
  </pc:docChgLst>
  <pc:docChgLst>
    <pc:chgData name="Luisanys Paola Granadillo Pereira" userId="S::luisanys_granadillo@soy.sena.edu.co::5f11a106-399a-44a6-bc20-c0f111fdaf21" providerId="AD" clId="Web-{53054395-0004-5456-BE07-C1F5D821BF4A}"/>
    <pc:docChg chg="modSld">
      <pc:chgData name="Luisanys Paola Granadillo Pereira" userId="S::luisanys_granadillo@soy.sena.edu.co::5f11a106-399a-44a6-bc20-c0f111fdaf21" providerId="AD" clId="Web-{53054395-0004-5456-BE07-C1F5D821BF4A}" dt="2023-07-19T02:23:27.833" v="96" actId="20577"/>
      <pc:docMkLst>
        <pc:docMk/>
      </pc:docMkLst>
      <pc:sldChg chg="modSp">
        <pc:chgData name="Luisanys Paola Granadillo Pereira" userId="S::luisanys_granadillo@soy.sena.edu.co::5f11a106-399a-44a6-bc20-c0f111fdaf21" providerId="AD" clId="Web-{53054395-0004-5456-BE07-C1F5D821BF4A}" dt="2023-07-19T02:20:53.752" v="94" actId="1076"/>
        <pc:sldMkLst>
          <pc:docMk/>
          <pc:sldMk cId="591205515" sldId="508"/>
        </pc:sldMkLst>
        <pc:spChg chg="mod">
          <ac:chgData name="Luisanys Paola Granadillo Pereira" userId="S::luisanys_granadillo@soy.sena.edu.co::5f11a106-399a-44a6-bc20-c0f111fdaf21" providerId="AD" clId="Web-{53054395-0004-5456-BE07-C1F5D821BF4A}" dt="2023-07-19T02:15:41.808" v="50" actId="20577"/>
          <ac:spMkLst>
            <pc:docMk/>
            <pc:sldMk cId="591205515" sldId="508"/>
            <ac:spMk id="7" creationId="{FBAA83CA-F5E1-3945-40AB-1CB1B233A0BF}"/>
          </ac:spMkLst>
        </pc:spChg>
        <pc:spChg chg="mod">
          <ac:chgData name="Luisanys Paola Granadillo Pereira" userId="S::luisanys_granadillo@soy.sena.edu.co::5f11a106-399a-44a6-bc20-c0f111fdaf21" providerId="AD" clId="Web-{53054395-0004-5456-BE07-C1F5D821BF4A}" dt="2023-07-19T02:20:53.752" v="94" actId="1076"/>
          <ac:spMkLst>
            <pc:docMk/>
            <pc:sldMk cId="591205515" sldId="508"/>
            <ac:spMk id="9" creationId="{FC78F7BD-2A34-855F-15C3-306C2603A128}"/>
          </ac:spMkLst>
        </pc:spChg>
      </pc:sldChg>
      <pc:sldChg chg="modSp">
        <pc:chgData name="Luisanys Paola Granadillo Pereira" userId="S::luisanys_granadillo@soy.sena.edu.co::5f11a106-399a-44a6-bc20-c0f111fdaf21" providerId="AD" clId="Web-{53054395-0004-5456-BE07-C1F5D821BF4A}" dt="2023-07-19T02:21:06.893" v="95" actId="20577"/>
        <pc:sldMkLst>
          <pc:docMk/>
          <pc:sldMk cId="1401254827" sldId="509"/>
        </pc:sldMkLst>
        <pc:spChg chg="mod">
          <ac:chgData name="Luisanys Paola Granadillo Pereira" userId="S::luisanys_granadillo@soy.sena.edu.co::5f11a106-399a-44a6-bc20-c0f111fdaf21" providerId="AD" clId="Web-{53054395-0004-5456-BE07-C1F5D821BF4A}" dt="2023-07-19T02:21:06.893" v="95" actId="20577"/>
          <ac:spMkLst>
            <pc:docMk/>
            <pc:sldMk cId="1401254827" sldId="509"/>
            <ac:spMk id="6" creationId="{0CA39C3C-B25E-C804-C832-61458138A925}"/>
          </ac:spMkLst>
        </pc:spChg>
      </pc:sldChg>
      <pc:sldChg chg="modSp">
        <pc:chgData name="Luisanys Paola Granadillo Pereira" userId="S::luisanys_granadillo@soy.sena.edu.co::5f11a106-399a-44a6-bc20-c0f111fdaf21" providerId="AD" clId="Web-{53054395-0004-5456-BE07-C1F5D821BF4A}" dt="2023-07-19T02:15:48.714" v="51" actId="1076"/>
        <pc:sldMkLst>
          <pc:docMk/>
          <pc:sldMk cId="3346854992" sldId="514"/>
        </pc:sldMkLst>
        <pc:spChg chg="mod">
          <ac:chgData name="Luisanys Paola Granadillo Pereira" userId="S::luisanys_granadillo@soy.sena.edu.co::5f11a106-399a-44a6-bc20-c0f111fdaf21" providerId="AD" clId="Web-{53054395-0004-5456-BE07-C1F5D821BF4A}" dt="2023-07-19T02:15:48.714" v="51" actId="1076"/>
          <ac:spMkLst>
            <pc:docMk/>
            <pc:sldMk cId="3346854992" sldId="514"/>
            <ac:spMk id="25" creationId="{842F58EC-E661-F5D6-6BBB-44167BDA0E7D}"/>
          </ac:spMkLst>
        </pc:spChg>
      </pc:sldChg>
      <pc:sldChg chg="modSp">
        <pc:chgData name="Luisanys Paola Granadillo Pereira" userId="S::luisanys_granadillo@soy.sena.edu.co::5f11a106-399a-44a6-bc20-c0f111fdaf21" providerId="AD" clId="Web-{53054395-0004-5456-BE07-C1F5D821BF4A}" dt="2023-07-19T02:13:03.366" v="42" actId="20577"/>
        <pc:sldMkLst>
          <pc:docMk/>
          <pc:sldMk cId="1131647866" sldId="515"/>
        </pc:sldMkLst>
        <pc:spChg chg="mod">
          <ac:chgData name="Luisanys Paola Granadillo Pereira" userId="S::luisanys_granadillo@soy.sena.edu.co::5f11a106-399a-44a6-bc20-c0f111fdaf21" providerId="AD" clId="Web-{53054395-0004-5456-BE07-C1F5D821BF4A}" dt="2023-07-19T02:13:03.366" v="42" actId="20577"/>
          <ac:spMkLst>
            <pc:docMk/>
            <pc:sldMk cId="1131647866" sldId="515"/>
            <ac:spMk id="6" creationId="{0CA39C3C-B25E-C804-C832-61458138A925}"/>
          </ac:spMkLst>
        </pc:spChg>
      </pc:sldChg>
      <pc:sldChg chg="modSp">
        <pc:chgData name="Luisanys Paola Granadillo Pereira" userId="S::luisanys_granadillo@soy.sena.edu.co::5f11a106-399a-44a6-bc20-c0f111fdaf21" providerId="AD" clId="Web-{53054395-0004-5456-BE07-C1F5D821BF4A}" dt="2023-07-19T02:23:27.833" v="96" actId="20577"/>
        <pc:sldMkLst>
          <pc:docMk/>
          <pc:sldMk cId="2663093844" sldId="516"/>
        </pc:sldMkLst>
        <pc:spChg chg="mod">
          <ac:chgData name="Luisanys Paola Granadillo Pereira" userId="S::luisanys_granadillo@soy.sena.edu.co::5f11a106-399a-44a6-bc20-c0f111fdaf21" providerId="AD" clId="Web-{53054395-0004-5456-BE07-C1F5D821BF4A}" dt="2023-07-19T02:23:27.833" v="96" actId="20577"/>
          <ac:spMkLst>
            <pc:docMk/>
            <pc:sldMk cId="2663093844" sldId="516"/>
            <ac:spMk id="6" creationId="{0CA39C3C-B25E-C804-C832-61458138A925}"/>
          </ac:spMkLst>
        </pc:spChg>
      </pc:sldChg>
    </pc:docChg>
  </pc:docChgLst>
  <pc:docChgLst>
    <pc:chgData name="Luisanys Paola Granadillo Pereira" userId="5f11a106-399a-44a6-bc20-c0f111fdaf21" providerId="ADAL" clId="{5312136B-EC3A-0442-8098-E6C39F380830}"/>
    <pc:docChg chg="undo custSel modSld">
      <pc:chgData name="Luisanys Paola Granadillo Pereira" userId="5f11a106-399a-44a6-bc20-c0f111fdaf21" providerId="ADAL" clId="{5312136B-EC3A-0442-8098-E6C39F380830}" dt="2023-02-26T02:34:18.953" v="338" actId="20577"/>
      <pc:docMkLst>
        <pc:docMk/>
      </pc:docMkLst>
      <pc:sldChg chg="addSp modSp">
        <pc:chgData name="Luisanys Paola Granadillo Pereira" userId="5f11a106-399a-44a6-bc20-c0f111fdaf21" providerId="ADAL" clId="{5312136B-EC3A-0442-8098-E6C39F380830}" dt="2023-02-26T02:27:42.514" v="218" actId="1076"/>
        <pc:sldMkLst>
          <pc:docMk/>
          <pc:sldMk cId="3079616696" sldId="468"/>
        </pc:sldMkLst>
        <pc:picChg chg="add mod">
          <ac:chgData name="Luisanys Paola Granadillo Pereira" userId="5f11a106-399a-44a6-bc20-c0f111fdaf21" providerId="ADAL" clId="{5312136B-EC3A-0442-8098-E6C39F380830}" dt="2023-02-26T02:27:42.514" v="218" actId="1076"/>
          <ac:picMkLst>
            <pc:docMk/>
            <pc:sldMk cId="3079616696" sldId="468"/>
            <ac:picMk id="4" creationId="{6A06280B-5CA5-F49C-0132-8678F30452B0}"/>
          </ac:picMkLst>
        </pc:picChg>
      </pc:sldChg>
      <pc:sldChg chg="addSp delSp modSp">
        <pc:chgData name="Luisanys Paola Granadillo Pereira" userId="5f11a106-399a-44a6-bc20-c0f111fdaf21" providerId="ADAL" clId="{5312136B-EC3A-0442-8098-E6C39F380830}" dt="2023-02-26T02:30:17.462" v="254" actId="1076"/>
        <pc:sldMkLst>
          <pc:docMk/>
          <pc:sldMk cId="2874888774" sldId="502"/>
        </pc:sldMkLst>
        <pc:spChg chg="mod">
          <ac:chgData name="Luisanys Paola Granadillo Pereira" userId="5f11a106-399a-44a6-bc20-c0f111fdaf21" providerId="ADAL" clId="{5312136B-EC3A-0442-8098-E6C39F380830}" dt="2023-02-26T02:29:27.042" v="240" actId="1076"/>
          <ac:spMkLst>
            <pc:docMk/>
            <pc:sldMk cId="2874888774" sldId="502"/>
            <ac:spMk id="6" creationId="{0CA39C3C-B25E-C804-C832-61458138A925}"/>
          </ac:spMkLst>
        </pc:spChg>
        <pc:spChg chg="add del">
          <ac:chgData name="Luisanys Paola Granadillo Pereira" userId="5f11a106-399a-44a6-bc20-c0f111fdaf21" providerId="ADAL" clId="{5312136B-EC3A-0442-8098-E6C39F380830}" dt="2023-02-26T02:29:00.253" v="234" actId="22"/>
          <ac:spMkLst>
            <pc:docMk/>
            <pc:sldMk cId="2874888774" sldId="502"/>
            <ac:spMk id="8" creationId="{BBE2EFFB-6CEE-F30D-7995-E670F327B372}"/>
          </ac:spMkLst>
        </pc:spChg>
        <pc:picChg chg="add mod">
          <ac:chgData name="Luisanys Paola Granadillo Pereira" userId="5f11a106-399a-44a6-bc20-c0f111fdaf21" providerId="ADAL" clId="{5312136B-EC3A-0442-8098-E6C39F380830}" dt="2023-02-26T02:30:17.462" v="254" actId="1076"/>
          <ac:picMkLst>
            <pc:docMk/>
            <pc:sldMk cId="2874888774" sldId="502"/>
            <ac:picMk id="10" creationId="{C1257177-588E-78F0-E9EB-C7343A913BD4}"/>
          </ac:picMkLst>
        </pc:picChg>
      </pc:sldChg>
      <pc:sldChg chg="addSp modSp">
        <pc:chgData name="Luisanys Paola Granadillo Pereira" userId="5f11a106-399a-44a6-bc20-c0f111fdaf21" providerId="ADAL" clId="{5312136B-EC3A-0442-8098-E6C39F380830}" dt="2023-02-26T02:28:46.066" v="232" actId="1076"/>
        <pc:sldMkLst>
          <pc:docMk/>
          <pc:sldMk cId="2742048982" sldId="504"/>
        </pc:sldMkLst>
        <pc:picChg chg="add mod">
          <ac:chgData name="Luisanys Paola Granadillo Pereira" userId="5f11a106-399a-44a6-bc20-c0f111fdaf21" providerId="ADAL" clId="{5312136B-EC3A-0442-8098-E6C39F380830}" dt="2023-02-26T02:28:46.066" v="232" actId="1076"/>
          <ac:picMkLst>
            <pc:docMk/>
            <pc:sldMk cId="2742048982" sldId="504"/>
            <ac:picMk id="8" creationId="{51AD0E4A-64E2-2866-A7F3-B425DAF4BD06}"/>
          </ac:picMkLst>
        </pc:picChg>
      </pc:sldChg>
      <pc:sldChg chg="addSp modSp">
        <pc:chgData name="Luisanys Paola Granadillo Pereira" userId="5f11a106-399a-44a6-bc20-c0f111fdaf21" providerId="ADAL" clId="{5312136B-EC3A-0442-8098-E6C39F380830}" dt="2023-02-26T02:31:31.434" v="273" actId="1076"/>
        <pc:sldMkLst>
          <pc:docMk/>
          <pc:sldMk cId="1401254827" sldId="509"/>
        </pc:sldMkLst>
        <pc:spChg chg="mod">
          <ac:chgData name="Luisanys Paola Granadillo Pereira" userId="5f11a106-399a-44a6-bc20-c0f111fdaf21" providerId="ADAL" clId="{5312136B-EC3A-0442-8098-E6C39F380830}" dt="2023-02-26T02:31:06.325" v="266" actId="20577"/>
          <ac:spMkLst>
            <pc:docMk/>
            <pc:sldMk cId="1401254827" sldId="509"/>
            <ac:spMk id="4" creationId="{B987FD05-8B8A-E978-366F-97DF799DBA37}"/>
          </ac:spMkLst>
        </pc:spChg>
        <pc:picChg chg="add mod">
          <ac:chgData name="Luisanys Paola Granadillo Pereira" userId="5f11a106-399a-44a6-bc20-c0f111fdaf21" providerId="ADAL" clId="{5312136B-EC3A-0442-8098-E6C39F380830}" dt="2023-02-26T02:31:31.434" v="273" actId="1076"/>
          <ac:picMkLst>
            <pc:docMk/>
            <pc:sldMk cId="1401254827" sldId="509"/>
            <ac:picMk id="8" creationId="{66E5F0B8-B787-4670-095E-74A3E4FE4FAC}"/>
          </ac:picMkLst>
        </pc:picChg>
      </pc:sldChg>
      <pc:sldChg chg="addSp modSp">
        <pc:chgData name="Luisanys Paola Granadillo Pereira" userId="5f11a106-399a-44a6-bc20-c0f111fdaf21" providerId="ADAL" clId="{5312136B-EC3A-0442-8098-E6C39F380830}" dt="2023-02-26T02:33:22.209" v="308" actId="20577"/>
        <pc:sldMkLst>
          <pc:docMk/>
          <pc:sldMk cId="3849793902" sldId="511"/>
        </pc:sldMkLst>
        <pc:spChg chg="mod">
          <ac:chgData name="Luisanys Paola Granadillo Pereira" userId="5f11a106-399a-44a6-bc20-c0f111fdaf21" providerId="ADAL" clId="{5312136B-EC3A-0442-8098-E6C39F380830}" dt="2023-02-26T02:32:15.854" v="285" actId="20577"/>
          <ac:spMkLst>
            <pc:docMk/>
            <pc:sldMk cId="3849793902" sldId="511"/>
            <ac:spMk id="4" creationId="{B987FD05-8B8A-E978-366F-97DF799DBA37}"/>
          </ac:spMkLst>
        </pc:spChg>
        <pc:spChg chg="mod">
          <ac:chgData name="Luisanys Paola Granadillo Pereira" userId="5f11a106-399a-44a6-bc20-c0f111fdaf21" providerId="ADAL" clId="{5312136B-EC3A-0442-8098-E6C39F380830}" dt="2023-02-26T02:33:22.209" v="308" actId="20577"/>
          <ac:spMkLst>
            <pc:docMk/>
            <pc:sldMk cId="3849793902" sldId="511"/>
            <ac:spMk id="5" creationId="{EEC5FDC4-9A2A-F31D-6455-7D47B1B835F3}"/>
          </ac:spMkLst>
        </pc:spChg>
        <pc:spChg chg="mod">
          <ac:chgData name="Luisanys Paola Granadillo Pereira" userId="5f11a106-399a-44a6-bc20-c0f111fdaf21" providerId="ADAL" clId="{5312136B-EC3A-0442-8098-E6C39F380830}" dt="2023-02-26T02:17:50.744" v="201" actId="5793"/>
          <ac:spMkLst>
            <pc:docMk/>
            <pc:sldMk cId="3849793902" sldId="511"/>
            <ac:spMk id="6" creationId="{0CA39C3C-B25E-C804-C832-61458138A925}"/>
          </ac:spMkLst>
        </pc:spChg>
        <pc:picChg chg="add mod">
          <ac:chgData name="Luisanys Paola Granadillo Pereira" userId="5f11a106-399a-44a6-bc20-c0f111fdaf21" providerId="ADAL" clId="{5312136B-EC3A-0442-8098-E6C39F380830}" dt="2023-02-26T02:32:37.404" v="295" actId="1076"/>
          <ac:picMkLst>
            <pc:docMk/>
            <pc:sldMk cId="3849793902" sldId="511"/>
            <ac:picMk id="7" creationId="{B1CB6BF9-C46B-673C-00E0-AE0661DEDDBA}"/>
          </ac:picMkLst>
        </pc:picChg>
        <pc:picChg chg="add">
          <ac:chgData name="Luisanys Paola Granadillo Pereira" userId="5f11a106-399a-44a6-bc20-c0f111fdaf21" providerId="ADAL" clId="{5312136B-EC3A-0442-8098-E6C39F380830}" dt="2023-02-26T02:33:06.226" v="296" actId="22"/>
          <ac:picMkLst>
            <pc:docMk/>
            <pc:sldMk cId="3849793902" sldId="511"/>
            <ac:picMk id="9" creationId="{D4137C37-DE3C-F75A-D109-AF701FF09CCE}"/>
          </ac:picMkLst>
        </pc:picChg>
      </pc:sldChg>
      <pc:sldChg chg="addSp delSp modSp">
        <pc:chgData name="Luisanys Paola Granadillo Pereira" userId="5f11a106-399a-44a6-bc20-c0f111fdaf21" providerId="ADAL" clId="{5312136B-EC3A-0442-8098-E6C39F380830}" dt="2023-02-26T02:34:18.953" v="338" actId="20577"/>
        <pc:sldMkLst>
          <pc:docMk/>
          <pc:sldMk cId="2783826644" sldId="513"/>
        </pc:sldMkLst>
        <pc:spChg chg="mod">
          <ac:chgData name="Luisanys Paola Granadillo Pereira" userId="5f11a106-399a-44a6-bc20-c0f111fdaf21" providerId="ADAL" clId="{5312136B-EC3A-0442-8098-E6C39F380830}" dt="2023-02-26T02:34:18.953" v="338" actId="20577"/>
          <ac:spMkLst>
            <pc:docMk/>
            <pc:sldMk cId="2783826644" sldId="513"/>
            <ac:spMk id="4" creationId="{B987FD05-8B8A-E978-366F-97DF799DBA37}"/>
          </ac:spMkLst>
        </pc:spChg>
        <pc:spChg chg="mod">
          <ac:chgData name="Luisanys Paola Granadillo Pereira" userId="5f11a106-399a-44a6-bc20-c0f111fdaf21" providerId="ADAL" clId="{5312136B-EC3A-0442-8098-E6C39F380830}" dt="2023-02-26T02:33:57.189" v="325" actId="20577"/>
          <ac:spMkLst>
            <pc:docMk/>
            <pc:sldMk cId="2783826644" sldId="513"/>
            <ac:spMk id="5" creationId="{EEC5FDC4-9A2A-F31D-6455-7D47B1B835F3}"/>
          </ac:spMkLst>
        </pc:spChg>
        <pc:picChg chg="add del">
          <ac:chgData name="Luisanys Paola Granadillo Pereira" userId="5f11a106-399a-44a6-bc20-c0f111fdaf21" providerId="ADAL" clId="{5312136B-EC3A-0442-8098-E6C39F380830}" dt="2023-02-26T02:33:35.751" v="311" actId="22"/>
          <ac:picMkLst>
            <pc:docMk/>
            <pc:sldMk cId="2783826644" sldId="513"/>
            <ac:picMk id="7" creationId="{4E11A077-D804-D1A4-7DCB-0F31E50A7621}"/>
          </ac:picMkLst>
        </pc:picChg>
        <pc:picChg chg="add">
          <ac:chgData name="Luisanys Paola Granadillo Pereira" userId="5f11a106-399a-44a6-bc20-c0f111fdaf21" providerId="ADAL" clId="{5312136B-EC3A-0442-8098-E6C39F380830}" dt="2023-02-26T02:33:51.369" v="313" actId="22"/>
          <ac:picMkLst>
            <pc:docMk/>
            <pc:sldMk cId="2783826644" sldId="513"/>
            <ac:picMk id="9" creationId="{B29165A2-27B0-CA10-C875-E2B07454DC37}"/>
          </ac:picMkLst>
        </pc:picChg>
        <pc:picChg chg="add">
          <ac:chgData name="Luisanys Paola Granadillo Pereira" userId="5f11a106-399a-44a6-bc20-c0f111fdaf21" providerId="ADAL" clId="{5312136B-EC3A-0442-8098-E6C39F380830}" dt="2023-02-26T02:34:08.930" v="326" actId="22"/>
          <ac:picMkLst>
            <pc:docMk/>
            <pc:sldMk cId="2783826644" sldId="513"/>
            <ac:picMk id="11" creationId="{664B3D37-C9BE-2285-67D4-320E742C8589}"/>
          </ac:picMkLst>
        </pc:picChg>
      </pc:sldChg>
    </pc:docChg>
  </pc:docChgLst>
  <pc:docChgLst>
    <pc:chgData name="Luisanys Paola Granadillo Pereira" userId="S::luisanys_granadillo@soy.sena.edu.co::5f11a106-399a-44a6-bc20-c0f111fdaf21" providerId="AD" clId="Web-{20CB798A-9A3A-7D74-4000-4E078D55841C}"/>
    <pc:docChg chg="modSld">
      <pc:chgData name="Luisanys Paola Granadillo Pereira" userId="S::luisanys_granadillo@soy.sena.edu.co::5f11a106-399a-44a6-bc20-c0f111fdaf21" providerId="AD" clId="Web-{20CB798A-9A3A-7D74-4000-4E078D55841C}" dt="2023-09-15T20:06:18.525" v="358" actId="20577"/>
      <pc:docMkLst>
        <pc:docMk/>
      </pc:docMkLst>
      <pc:sldChg chg="addSp delSp modSp">
        <pc:chgData name="Luisanys Paola Granadillo Pereira" userId="S::luisanys_granadillo@soy.sena.edu.co::5f11a106-399a-44a6-bc20-c0f111fdaf21" providerId="AD" clId="Web-{20CB798A-9A3A-7D74-4000-4E078D55841C}" dt="2023-09-15T19:41:19.132" v="25" actId="1076"/>
        <pc:sldMkLst>
          <pc:docMk/>
          <pc:sldMk cId="3079616696" sldId="468"/>
        </pc:sldMkLst>
        <pc:spChg chg="mod">
          <ac:chgData name="Luisanys Paola Granadillo Pereira" userId="S::luisanys_granadillo@soy.sena.edu.co::5f11a106-399a-44a6-bc20-c0f111fdaf21" providerId="AD" clId="Web-{20CB798A-9A3A-7D74-4000-4E078D55841C}" dt="2023-09-15T19:40:38.959" v="13" actId="20577"/>
          <ac:spMkLst>
            <pc:docMk/>
            <pc:sldMk cId="3079616696" sldId="468"/>
            <ac:spMk id="7" creationId="{00000000-0000-0000-0000-000000000000}"/>
          </ac:spMkLst>
        </pc:spChg>
        <pc:picChg chg="add mod modCrop">
          <ac:chgData name="Luisanys Paola Granadillo Pereira" userId="S::luisanys_granadillo@soy.sena.edu.co::5f11a106-399a-44a6-bc20-c0f111fdaf21" providerId="AD" clId="Web-{20CB798A-9A3A-7D74-4000-4E078D55841C}" dt="2023-09-15T19:41:19.132" v="25" actId="1076"/>
          <ac:picMkLst>
            <pc:docMk/>
            <pc:sldMk cId="3079616696" sldId="468"/>
            <ac:picMk id="4" creationId="{00A32C9B-315F-DCDC-8E52-70DC7D8B8385}"/>
          </ac:picMkLst>
        </pc:picChg>
        <pc:picChg chg="del">
          <ac:chgData name="Luisanys Paola Granadillo Pereira" userId="S::luisanys_granadillo@soy.sena.edu.co::5f11a106-399a-44a6-bc20-c0f111fdaf21" providerId="AD" clId="Web-{20CB798A-9A3A-7D74-4000-4E078D55841C}" dt="2023-09-15T19:39:42.927" v="4"/>
          <ac:picMkLst>
            <pc:docMk/>
            <pc:sldMk cId="3079616696" sldId="468"/>
            <ac:picMk id="6" creationId="{8544C69E-147F-6C89-B2B6-E23B41A120DE}"/>
          </ac:picMkLst>
        </pc:picChg>
      </pc:sldChg>
      <pc:sldChg chg="addSp delSp modSp">
        <pc:chgData name="Luisanys Paola Granadillo Pereira" userId="S::luisanys_granadillo@soy.sena.edu.co::5f11a106-399a-44a6-bc20-c0f111fdaf21" providerId="AD" clId="Web-{20CB798A-9A3A-7D74-4000-4E078D55841C}" dt="2023-09-15T19:52:08.131" v="232"/>
        <pc:sldMkLst>
          <pc:docMk/>
          <pc:sldMk cId="2874888774" sldId="502"/>
        </pc:sldMkLst>
        <pc:picChg chg="add del mod">
          <ac:chgData name="Luisanys Paola Granadillo Pereira" userId="S::luisanys_granadillo@soy.sena.edu.co::5f11a106-399a-44a6-bc20-c0f111fdaf21" providerId="AD" clId="Web-{20CB798A-9A3A-7D74-4000-4E078D55841C}" dt="2023-09-15T19:52:08.131" v="232"/>
          <ac:picMkLst>
            <pc:docMk/>
            <pc:sldMk cId="2874888774" sldId="502"/>
            <ac:picMk id="7" creationId="{64FCD70B-E2C4-30E4-A0B2-3680CD88C663}"/>
          </ac:picMkLst>
        </pc:picChg>
        <pc:picChg chg="del">
          <ac:chgData name="Luisanys Paola Granadillo Pereira" userId="S::luisanys_granadillo@soy.sena.edu.co::5f11a106-399a-44a6-bc20-c0f111fdaf21" providerId="AD" clId="Web-{20CB798A-9A3A-7D74-4000-4E078D55841C}" dt="2023-09-15T19:50:16.863" v="170"/>
          <ac:picMkLst>
            <pc:docMk/>
            <pc:sldMk cId="2874888774" sldId="502"/>
            <ac:picMk id="12" creationId="{B7AE5FDC-60CC-0C00-1BA4-779CBF34BB07}"/>
          </ac:picMkLst>
        </pc:picChg>
      </pc:sldChg>
      <pc:sldChg chg="addSp delSp modSp">
        <pc:chgData name="Luisanys Paola Granadillo Pereira" userId="S::luisanys_granadillo@soy.sena.edu.co::5f11a106-399a-44a6-bc20-c0f111fdaf21" providerId="AD" clId="Web-{20CB798A-9A3A-7D74-4000-4E078D55841C}" dt="2023-09-15T19:41:09.194" v="22" actId="1076"/>
        <pc:sldMkLst>
          <pc:docMk/>
          <pc:sldMk cId="2742048982" sldId="504"/>
        </pc:sldMkLst>
        <pc:picChg chg="add mod">
          <ac:chgData name="Luisanys Paola Granadillo Pereira" userId="S::luisanys_granadillo@soy.sena.edu.co::5f11a106-399a-44a6-bc20-c0f111fdaf21" providerId="AD" clId="Web-{20CB798A-9A3A-7D74-4000-4E078D55841C}" dt="2023-09-15T19:41:09.194" v="22" actId="1076"/>
          <ac:picMkLst>
            <pc:docMk/>
            <pc:sldMk cId="2742048982" sldId="504"/>
            <ac:picMk id="9" creationId="{058336B8-53EB-0280-6572-320B5A547214}"/>
          </ac:picMkLst>
        </pc:picChg>
        <pc:picChg chg="del">
          <ac:chgData name="Luisanys Paola Granadillo Pereira" userId="S::luisanys_granadillo@soy.sena.edu.co::5f11a106-399a-44a6-bc20-c0f111fdaf21" providerId="AD" clId="Web-{20CB798A-9A3A-7D74-4000-4E078D55841C}" dt="2023-09-15T19:40:46.428" v="14"/>
          <ac:picMkLst>
            <pc:docMk/>
            <pc:sldMk cId="2742048982" sldId="504"/>
            <ac:picMk id="10" creationId="{060B62A7-FD0A-52D3-2FE9-56872425E921}"/>
          </ac:picMkLst>
        </pc:picChg>
      </pc:sldChg>
      <pc:sldChg chg="modSp">
        <pc:chgData name="Luisanys Paola Granadillo Pereira" userId="S::luisanys_granadillo@soy.sena.edu.co::5f11a106-399a-44a6-bc20-c0f111fdaf21" providerId="AD" clId="Web-{20CB798A-9A3A-7D74-4000-4E078D55841C}" dt="2023-09-15T19:38:14.643" v="3" actId="1076"/>
        <pc:sldMkLst>
          <pc:docMk/>
          <pc:sldMk cId="591205515" sldId="508"/>
        </pc:sldMkLst>
        <pc:spChg chg="mod">
          <ac:chgData name="Luisanys Paola Granadillo Pereira" userId="S::luisanys_granadillo@soy.sena.edu.co::5f11a106-399a-44a6-bc20-c0f111fdaf21" providerId="AD" clId="Web-{20CB798A-9A3A-7D74-4000-4E078D55841C}" dt="2023-09-15T19:38:02.253" v="1" actId="1076"/>
          <ac:spMkLst>
            <pc:docMk/>
            <pc:sldMk cId="591205515" sldId="508"/>
            <ac:spMk id="4" creationId="{EE37A3CD-1BAC-6175-4755-9AC66A46B6FF}"/>
          </ac:spMkLst>
        </pc:spChg>
        <pc:spChg chg="mod">
          <ac:chgData name="Luisanys Paola Granadillo Pereira" userId="S::luisanys_granadillo@soy.sena.edu.co::5f11a106-399a-44a6-bc20-c0f111fdaf21" providerId="AD" clId="Web-{20CB798A-9A3A-7D74-4000-4E078D55841C}" dt="2023-09-15T19:38:14.643" v="3" actId="1076"/>
          <ac:spMkLst>
            <pc:docMk/>
            <pc:sldMk cId="591205515" sldId="508"/>
            <ac:spMk id="7" creationId="{FBAA83CA-F5E1-3945-40AB-1CB1B233A0BF}"/>
          </ac:spMkLst>
        </pc:spChg>
      </pc:sldChg>
      <pc:sldChg chg="delSp modSp">
        <pc:chgData name="Luisanys Paola Granadillo Pereira" userId="S::luisanys_granadillo@soy.sena.edu.co::5f11a106-399a-44a6-bc20-c0f111fdaf21" providerId="AD" clId="Web-{20CB798A-9A3A-7D74-4000-4E078D55841C}" dt="2023-09-15T19:50:01.581" v="169"/>
        <pc:sldMkLst>
          <pc:docMk/>
          <pc:sldMk cId="1401254827" sldId="509"/>
        </pc:sldMkLst>
        <pc:spChg chg="mod">
          <ac:chgData name="Luisanys Paola Granadillo Pereira" userId="S::luisanys_granadillo@soy.sena.edu.co::5f11a106-399a-44a6-bc20-c0f111fdaf21" providerId="AD" clId="Web-{20CB798A-9A3A-7D74-4000-4E078D55841C}" dt="2023-09-15T19:49:55.315" v="168"/>
          <ac:spMkLst>
            <pc:docMk/>
            <pc:sldMk cId="1401254827" sldId="509"/>
            <ac:spMk id="6" creationId="{0CA39C3C-B25E-C804-C832-61458138A925}"/>
          </ac:spMkLst>
        </pc:spChg>
        <pc:picChg chg="del">
          <ac:chgData name="Luisanys Paola Granadillo Pereira" userId="S::luisanys_granadillo@soy.sena.edu.co::5f11a106-399a-44a6-bc20-c0f111fdaf21" providerId="AD" clId="Web-{20CB798A-9A3A-7D74-4000-4E078D55841C}" dt="2023-09-15T19:50:01.581" v="169"/>
          <ac:picMkLst>
            <pc:docMk/>
            <pc:sldMk cId="1401254827" sldId="509"/>
            <ac:picMk id="9" creationId="{314C9665-FF47-A677-923D-D6D976A15B46}"/>
          </ac:picMkLst>
        </pc:picChg>
      </pc:sldChg>
      <pc:sldChg chg="addSp delSp modSp">
        <pc:chgData name="Luisanys Paola Granadillo Pereira" userId="S::luisanys_granadillo@soy.sena.edu.co::5f11a106-399a-44a6-bc20-c0f111fdaf21" providerId="AD" clId="Web-{20CB798A-9A3A-7D74-4000-4E078D55841C}" dt="2023-09-15T20:06:18.525" v="358" actId="20577"/>
        <pc:sldMkLst>
          <pc:docMk/>
          <pc:sldMk cId="3849793902" sldId="511"/>
        </pc:sldMkLst>
        <pc:spChg chg="add del mod">
          <ac:chgData name="Luisanys Paola Granadillo Pereira" userId="S::luisanys_granadillo@soy.sena.edu.co::5f11a106-399a-44a6-bc20-c0f111fdaf21" providerId="AD" clId="Web-{20CB798A-9A3A-7D74-4000-4E078D55841C}" dt="2023-09-15T20:06:18.525" v="358" actId="20577"/>
          <ac:spMkLst>
            <pc:docMk/>
            <pc:sldMk cId="3849793902" sldId="511"/>
            <ac:spMk id="6" creationId="{0CA39C3C-B25E-C804-C832-61458138A925}"/>
          </ac:spMkLst>
        </pc:spChg>
      </pc:sldChg>
      <pc:sldChg chg="modSp">
        <pc:chgData name="Luisanys Paola Granadillo Pereira" userId="S::luisanys_granadillo@soy.sena.edu.co::5f11a106-399a-44a6-bc20-c0f111fdaf21" providerId="AD" clId="Web-{20CB798A-9A3A-7D74-4000-4E078D55841C}" dt="2023-09-15T19:52:11.303" v="261" actId="20577"/>
        <pc:sldMkLst>
          <pc:docMk/>
          <pc:sldMk cId="2663093844" sldId="516"/>
        </pc:sldMkLst>
        <pc:spChg chg="mod">
          <ac:chgData name="Luisanys Paola Granadillo Pereira" userId="S::luisanys_granadillo@soy.sena.edu.co::5f11a106-399a-44a6-bc20-c0f111fdaf21" providerId="AD" clId="Web-{20CB798A-9A3A-7D74-4000-4E078D55841C}" dt="2023-09-15T19:52:11.303" v="261" actId="20577"/>
          <ac:spMkLst>
            <pc:docMk/>
            <pc:sldMk cId="2663093844" sldId="516"/>
            <ac:spMk id="6" creationId="{0CA39C3C-B25E-C804-C832-61458138A925}"/>
          </ac:spMkLst>
        </pc:spChg>
      </pc:sldChg>
    </pc:docChg>
  </pc:docChgLst>
  <pc:docChgLst>
    <pc:chgData name="Maria Camila Barragan Pantoja" userId="S::maria.barragan80@soy.sena.edu.co::a7140e95-e47a-4a02-b81c-16ea1e75d762" providerId="AD" clId="Web-{45BF24C3-266C-4F66-961D-6751467DE2B8}"/>
    <pc:docChg chg="modSld">
      <pc:chgData name="Maria Camila Barragan Pantoja" userId="S::maria.barragan80@soy.sena.edu.co::a7140e95-e47a-4a02-b81c-16ea1e75d762" providerId="AD" clId="Web-{45BF24C3-266C-4F66-961D-6751467DE2B8}" dt="2023-06-25T13:00:02.643" v="4" actId="20577"/>
      <pc:docMkLst>
        <pc:docMk/>
      </pc:docMkLst>
      <pc:sldChg chg="modSp">
        <pc:chgData name="Maria Camila Barragan Pantoja" userId="S::maria.barragan80@soy.sena.edu.co::a7140e95-e47a-4a02-b81c-16ea1e75d762" providerId="AD" clId="Web-{45BF24C3-266C-4F66-961D-6751467DE2B8}" dt="2023-06-25T13:00:02.643" v="4" actId="20577"/>
        <pc:sldMkLst>
          <pc:docMk/>
          <pc:sldMk cId="1620787967" sldId="503"/>
        </pc:sldMkLst>
        <pc:spChg chg="mod">
          <ac:chgData name="Maria Camila Barragan Pantoja" userId="S::maria.barragan80@soy.sena.edu.co::a7140e95-e47a-4a02-b81c-16ea1e75d762" providerId="AD" clId="Web-{45BF24C3-266C-4F66-961D-6751467DE2B8}" dt="2023-06-25T13:00:02.643" v="4" actId="20577"/>
          <ac:spMkLst>
            <pc:docMk/>
            <pc:sldMk cId="1620787967" sldId="503"/>
            <ac:spMk id="8" creationId="{9FA07BD2-A8DB-FF10-1E30-572887632351}"/>
          </ac:spMkLst>
        </pc:spChg>
        <pc:spChg chg="mod">
          <ac:chgData name="Maria Camila Barragan Pantoja" userId="S::maria.barragan80@soy.sena.edu.co::a7140e95-e47a-4a02-b81c-16ea1e75d762" providerId="AD" clId="Web-{45BF24C3-266C-4F66-961D-6751467DE2B8}" dt="2023-06-25T12:59:57.126" v="3" actId="20577"/>
          <ac:spMkLst>
            <pc:docMk/>
            <pc:sldMk cId="1620787967" sldId="503"/>
            <ac:spMk id="9" creationId="{2F385990-7F30-A8ED-0FEA-F8EAC01BD49D}"/>
          </ac:spMkLst>
        </pc:spChg>
      </pc:sldChg>
    </pc:docChg>
  </pc:docChgLst>
  <pc:docChgLst>
    <pc:chgData name="Maria Camila Barragan Pantoja" userId="a7140e95-e47a-4a02-b81c-16ea1e75d762" providerId="ADAL" clId="{51862A21-3320-4024-83FE-1D811E7EAC7F}"/>
    <pc:docChg chg="undo custSel addSld modSld sldOrd">
      <pc:chgData name="Maria Camila Barragan Pantoja" userId="a7140e95-e47a-4a02-b81c-16ea1e75d762" providerId="ADAL" clId="{51862A21-3320-4024-83FE-1D811E7EAC7F}" dt="2023-03-22T23:56:12.282" v="1483" actId="20577"/>
      <pc:docMkLst>
        <pc:docMk/>
      </pc:docMkLst>
      <pc:sldChg chg="modSp mod">
        <pc:chgData name="Maria Camila Barragan Pantoja" userId="a7140e95-e47a-4a02-b81c-16ea1e75d762" providerId="ADAL" clId="{51862A21-3320-4024-83FE-1D811E7EAC7F}" dt="2023-03-22T10:30:23.855" v="108" actId="1076"/>
        <pc:sldMkLst>
          <pc:docMk/>
          <pc:sldMk cId="3079616696" sldId="468"/>
        </pc:sldMkLst>
        <pc:spChg chg="mod">
          <ac:chgData name="Maria Camila Barragan Pantoja" userId="a7140e95-e47a-4a02-b81c-16ea1e75d762" providerId="ADAL" clId="{51862A21-3320-4024-83FE-1D811E7EAC7F}" dt="2023-03-22T10:30:16.128" v="106" actId="1037"/>
          <ac:spMkLst>
            <pc:docMk/>
            <pc:sldMk cId="3079616696" sldId="468"/>
            <ac:spMk id="3" creationId="{8FBDEB08-DE5A-B0C2-B0FE-954002411545}"/>
          </ac:spMkLst>
        </pc:spChg>
        <pc:spChg chg="mod">
          <ac:chgData name="Maria Camila Barragan Pantoja" userId="a7140e95-e47a-4a02-b81c-16ea1e75d762" providerId="ADAL" clId="{51862A21-3320-4024-83FE-1D811E7EAC7F}" dt="2023-03-22T10:30:16.128" v="106" actId="1037"/>
          <ac:spMkLst>
            <pc:docMk/>
            <pc:sldMk cId="3079616696" sldId="468"/>
            <ac:spMk id="5" creationId="{73C65CF2-4CAC-4B81-D093-E60894228000}"/>
          </ac:spMkLst>
        </pc:spChg>
        <pc:spChg chg="mod">
          <ac:chgData name="Maria Camila Barragan Pantoja" userId="a7140e95-e47a-4a02-b81c-16ea1e75d762" providerId="ADAL" clId="{51862A21-3320-4024-83FE-1D811E7EAC7F}" dt="2023-03-22T10:30:23.855" v="108" actId="1076"/>
          <ac:spMkLst>
            <pc:docMk/>
            <pc:sldMk cId="3079616696" sldId="468"/>
            <ac:spMk id="7" creationId="{00000000-0000-0000-0000-000000000000}"/>
          </ac:spMkLst>
        </pc:spChg>
        <pc:picChg chg="mod">
          <ac:chgData name="Maria Camila Barragan Pantoja" userId="a7140e95-e47a-4a02-b81c-16ea1e75d762" providerId="ADAL" clId="{51862A21-3320-4024-83FE-1D811E7EAC7F}" dt="2023-03-22T10:30:16.128" v="106" actId="1037"/>
          <ac:picMkLst>
            <pc:docMk/>
            <pc:sldMk cId="3079616696" sldId="468"/>
            <ac:picMk id="2" creationId="{9AC9B90C-AABB-8742-1159-24CBEB7D4C2A}"/>
          </ac:picMkLst>
        </pc:picChg>
        <pc:picChg chg="mod">
          <ac:chgData name="Maria Camila Barragan Pantoja" userId="a7140e95-e47a-4a02-b81c-16ea1e75d762" providerId="ADAL" clId="{51862A21-3320-4024-83FE-1D811E7EAC7F}" dt="2023-03-22T10:30:16.128" v="106" actId="1037"/>
          <ac:picMkLst>
            <pc:docMk/>
            <pc:sldMk cId="3079616696" sldId="468"/>
            <ac:picMk id="4" creationId="{6A06280B-5CA5-F49C-0132-8678F30452B0}"/>
          </ac:picMkLst>
        </pc:picChg>
      </pc:sldChg>
      <pc:sldChg chg="addSp modSp mod">
        <pc:chgData name="Maria Camila Barragan Pantoja" userId="a7140e95-e47a-4a02-b81c-16ea1e75d762" providerId="ADAL" clId="{51862A21-3320-4024-83FE-1D811E7EAC7F}" dt="2023-03-22T23:33:39.441" v="652" actId="1076"/>
        <pc:sldMkLst>
          <pc:docMk/>
          <pc:sldMk cId="685387458" sldId="499"/>
        </pc:sldMkLst>
        <pc:spChg chg="mod">
          <ac:chgData name="Maria Camila Barragan Pantoja" userId="a7140e95-e47a-4a02-b81c-16ea1e75d762" providerId="ADAL" clId="{51862A21-3320-4024-83FE-1D811E7EAC7F}" dt="2023-03-22T11:50:29.391" v="459" actId="164"/>
          <ac:spMkLst>
            <pc:docMk/>
            <pc:sldMk cId="685387458" sldId="499"/>
            <ac:spMk id="4" creationId="{EE37A3CD-1BAC-6175-4755-9AC66A46B6FF}"/>
          </ac:spMkLst>
        </pc:spChg>
        <pc:spChg chg="mod">
          <ac:chgData name="Maria Camila Barragan Pantoja" userId="a7140e95-e47a-4a02-b81c-16ea1e75d762" providerId="ADAL" clId="{51862A21-3320-4024-83FE-1D811E7EAC7F}" dt="2023-03-22T11:50:29.391" v="459" actId="164"/>
          <ac:spMkLst>
            <pc:docMk/>
            <pc:sldMk cId="685387458" sldId="499"/>
            <ac:spMk id="6" creationId="{B65FDE73-C641-1100-C209-6B5902DCC3EC}"/>
          </ac:spMkLst>
        </pc:spChg>
        <pc:spChg chg="mod">
          <ac:chgData name="Maria Camila Barragan Pantoja" userId="a7140e95-e47a-4a02-b81c-16ea1e75d762" providerId="ADAL" clId="{51862A21-3320-4024-83FE-1D811E7EAC7F}" dt="2023-03-22T23:33:39.441" v="652" actId="1076"/>
          <ac:spMkLst>
            <pc:docMk/>
            <pc:sldMk cId="685387458" sldId="499"/>
            <ac:spMk id="7" creationId="{FBAA83CA-F5E1-3945-40AB-1CB1B233A0BF}"/>
          </ac:spMkLst>
        </pc:spChg>
        <pc:grpChg chg="add mod">
          <ac:chgData name="Maria Camila Barragan Pantoja" userId="a7140e95-e47a-4a02-b81c-16ea1e75d762" providerId="ADAL" clId="{51862A21-3320-4024-83FE-1D811E7EAC7F}" dt="2023-03-22T11:50:47.618" v="462" actId="1076"/>
          <ac:grpSpMkLst>
            <pc:docMk/>
            <pc:sldMk cId="685387458" sldId="499"/>
            <ac:grpSpMk id="2" creationId="{881DE782-B966-DAF9-25D3-0F6253D7FBEC}"/>
          </ac:grpSpMkLst>
        </pc:grpChg>
      </pc:sldChg>
      <pc:sldChg chg="addSp modSp mod">
        <pc:chgData name="Maria Camila Barragan Pantoja" userId="a7140e95-e47a-4a02-b81c-16ea1e75d762" providerId="ADAL" clId="{51862A21-3320-4024-83FE-1D811E7EAC7F}" dt="2023-03-22T17:27:35.421" v="633" actId="1076"/>
        <pc:sldMkLst>
          <pc:docMk/>
          <pc:sldMk cId="2874888774" sldId="502"/>
        </pc:sldMkLst>
        <pc:spChg chg="mod">
          <ac:chgData name="Maria Camila Barragan Pantoja" userId="a7140e95-e47a-4a02-b81c-16ea1e75d762" providerId="ADAL" clId="{51862A21-3320-4024-83FE-1D811E7EAC7F}" dt="2023-03-22T17:27:35.421" v="633" actId="1076"/>
          <ac:spMkLst>
            <pc:docMk/>
            <pc:sldMk cId="2874888774" sldId="502"/>
            <ac:spMk id="2" creationId="{CAC1D880-FC17-3789-2435-5FF7492EABD6}"/>
          </ac:spMkLst>
        </pc:spChg>
        <pc:spChg chg="mod">
          <ac:chgData name="Maria Camila Barragan Pantoja" userId="a7140e95-e47a-4a02-b81c-16ea1e75d762" providerId="ADAL" clId="{51862A21-3320-4024-83FE-1D811E7EAC7F}" dt="2023-03-22T17:10:17.275" v="498" actId="164"/>
          <ac:spMkLst>
            <pc:docMk/>
            <pc:sldMk cId="2874888774" sldId="502"/>
            <ac:spMk id="4" creationId="{B987FD05-8B8A-E978-366F-97DF799DBA37}"/>
          </ac:spMkLst>
        </pc:spChg>
        <pc:spChg chg="mod">
          <ac:chgData name="Maria Camila Barragan Pantoja" userId="a7140e95-e47a-4a02-b81c-16ea1e75d762" providerId="ADAL" clId="{51862A21-3320-4024-83FE-1D811E7EAC7F}" dt="2023-03-22T17:10:17.275" v="498" actId="164"/>
          <ac:spMkLst>
            <pc:docMk/>
            <pc:sldMk cId="2874888774" sldId="502"/>
            <ac:spMk id="5" creationId="{EEC5FDC4-9A2A-F31D-6455-7D47B1B835F3}"/>
          </ac:spMkLst>
        </pc:spChg>
        <pc:spChg chg="mod">
          <ac:chgData name="Maria Camila Barragan Pantoja" userId="a7140e95-e47a-4a02-b81c-16ea1e75d762" providerId="ADAL" clId="{51862A21-3320-4024-83FE-1D811E7EAC7F}" dt="2023-03-22T17:21:30.317" v="611" actId="20577"/>
          <ac:spMkLst>
            <pc:docMk/>
            <pc:sldMk cId="2874888774" sldId="502"/>
            <ac:spMk id="6" creationId="{0CA39C3C-B25E-C804-C832-61458138A925}"/>
          </ac:spMkLst>
        </pc:spChg>
        <pc:grpChg chg="add mod">
          <ac:chgData name="Maria Camila Barragan Pantoja" userId="a7140e95-e47a-4a02-b81c-16ea1e75d762" providerId="ADAL" clId="{51862A21-3320-4024-83FE-1D811E7EAC7F}" dt="2023-03-22T17:10:17.275" v="498" actId="164"/>
          <ac:grpSpMkLst>
            <pc:docMk/>
            <pc:sldMk cId="2874888774" sldId="502"/>
            <ac:grpSpMk id="3" creationId="{A2DC3B43-7E67-6584-7A70-349BCBBADCB7}"/>
          </ac:grpSpMkLst>
        </pc:grpChg>
        <pc:picChg chg="mod">
          <ac:chgData name="Maria Camila Barragan Pantoja" userId="a7140e95-e47a-4a02-b81c-16ea1e75d762" providerId="ADAL" clId="{51862A21-3320-4024-83FE-1D811E7EAC7F}" dt="2023-03-22T17:10:36.574" v="503" actId="1076"/>
          <ac:picMkLst>
            <pc:docMk/>
            <pc:sldMk cId="2874888774" sldId="502"/>
            <ac:picMk id="7" creationId="{D6331E03-2EFC-F4C0-3EF8-F055F350DA0F}"/>
          </ac:picMkLst>
        </pc:picChg>
        <pc:picChg chg="add mod">
          <ac:chgData name="Maria Camila Barragan Pantoja" userId="a7140e95-e47a-4a02-b81c-16ea1e75d762" providerId="ADAL" clId="{51862A21-3320-4024-83FE-1D811E7EAC7F}" dt="2023-03-22T11:35:35.196" v="413" actId="1076"/>
          <ac:picMkLst>
            <pc:docMk/>
            <pc:sldMk cId="2874888774" sldId="502"/>
            <ac:picMk id="8" creationId="{4C8F7B79-3BA6-0EF7-6512-3E75E3C8548D}"/>
          </ac:picMkLst>
        </pc:picChg>
        <pc:picChg chg="mod">
          <ac:chgData name="Maria Camila Barragan Pantoja" userId="a7140e95-e47a-4a02-b81c-16ea1e75d762" providerId="ADAL" clId="{51862A21-3320-4024-83FE-1D811E7EAC7F}" dt="2023-03-22T17:10:31.334" v="502" actId="1076"/>
          <ac:picMkLst>
            <pc:docMk/>
            <pc:sldMk cId="2874888774" sldId="502"/>
            <ac:picMk id="10" creationId="{C1257177-588E-78F0-E9EB-C7343A913BD4}"/>
          </ac:picMkLst>
        </pc:picChg>
      </pc:sldChg>
      <pc:sldChg chg="modSp mod modNotesTx">
        <pc:chgData name="Maria Camila Barragan Pantoja" userId="a7140e95-e47a-4a02-b81c-16ea1e75d762" providerId="ADAL" clId="{51862A21-3320-4024-83FE-1D811E7EAC7F}" dt="2023-03-22T11:32:19.534" v="352"/>
        <pc:sldMkLst>
          <pc:docMk/>
          <pc:sldMk cId="1620787967" sldId="503"/>
        </pc:sldMkLst>
        <pc:spChg chg="mod">
          <ac:chgData name="Maria Camila Barragan Pantoja" userId="a7140e95-e47a-4a02-b81c-16ea1e75d762" providerId="ADAL" clId="{51862A21-3320-4024-83FE-1D811E7EAC7F}" dt="2023-03-22T11:32:19.534" v="352"/>
          <ac:spMkLst>
            <pc:docMk/>
            <pc:sldMk cId="1620787967" sldId="503"/>
            <ac:spMk id="6" creationId="{B78A6207-2D79-A9F8-E09D-30C60C0067DF}"/>
          </ac:spMkLst>
        </pc:spChg>
        <pc:spChg chg="mod">
          <ac:chgData name="Maria Camila Barragan Pantoja" userId="a7140e95-e47a-4a02-b81c-16ea1e75d762" providerId="ADAL" clId="{51862A21-3320-4024-83FE-1D811E7EAC7F}" dt="2023-03-22T10:23:51.371" v="54" actId="20578"/>
          <ac:spMkLst>
            <pc:docMk/>
            <pc:sldMk cId="1620787967" sldId="503"/>
            <ac:spMk id="8" creationId="{9FA07BD2-A8DB-FF10-1E30-572887632351}"/>
          </ac:spMkLst>
        </pc:spChg>
      </pc:sldChg>
      <pc:sldChg chg="addSp modSp mod ord">
        <pc:chgData name="Maria Camila Barragan Pantoja" userId="a7140e95-e47a-4a02-b81c-16ea1e75d762" providerId="ADAL" clId="{51862A21-3320-4024-83FE-1D811E7EAC7F}" dt="2023-03-22T11:38:17.732" v="441" actId="1076"/>
        <pc:sldMkLst>
          <pc:docMk/>
          <pc:sldMk cId="2742048982" sldId="504"/>
        </pc:sldMkLst>
        <pc:spChg chg="mod">
          <ac:chgData name="Maria Camila Barragan Pantoja" userId="a7140e95-e47a-4a02-b81c-16ea1e75d762" providerId="ADAL" clId="{51862A21-3320-4024-83FE-1D811E7EAC7F}" dt="2023-03-22T11:36:23.151" v="418" actId="164"/>
          <ac:spMkLst>
            <pc:docMk/>
            <pc:sldMk cId="2742048982" sldId="504"/>
            <ac:spMk id="2" creationId="{72D24723-360A-B357-B421-17CF33D4C0B4}"/>
          </ac:spMkLst>
        </pc:spChg>
        <pc:spChg chg="mod">
          <ac:chgData name="Maria Camila Barragan Pantoja" userId="a7140e95-e47a-4a02-b81c-16ea1e75d762" providerId="ADAL" clId="{51862A21-3320-4024-83FE-1D811E7EAC7F}" dt="2023-03-22T11:32:58.465" v="372"/>
          <ac:spMkLst>
            <pc:docMk/>
            <pc:sldMk cId="2742048982" sldId="504"/>
            <ac:spMk id="3" creationId="{62CAF686-2B1F-2A4A-A0F2-CAE3CF59E65B}"/>
          </ac:spMkLst>
        </pc:spChg>
        <pc:spChg chg="mod">
          <ac:chgData name="Maria Camila Barragan Pantoja" userId="a7140e95-e47a-4a02-b81c-16ea1e75d762" providerId="ADAL" clId="{51862A21-3320-4024-83FE-1D811E7EAC7F}" dt="2023-03-22T11:36:23.151" v="418" actId="164"/>
          <ac:spMkLst>
            <pc:docMk/>
            <pc:sldMk cId="2742048982" sldId="504"/>
            <ac:spMk id="4" creationId="{6CD37F32-D413-C0B0-1883-F0E6FE54B3BB}"/>
          </ac:spMkLst>
        </pc:spChg>
        <pc:spChg chg="mod">
          <ac:chgData name="Maria Camila Barragan Pantoja" userId="a7140e95-e47a-4a02-b81c-16ea1e75d762" providerId="ADAL" clId="{51862A21-3320-4024-83FE-1D811E7EAC7F}" dt="2023-03-22T11:36:57.796" v="424" actId="1076"/>
          <ac:spMkLst>
            <pc:docMk/>
            <pc:sldMk cId="2742048982" sldId="504"/>
            <ac:spMk id="5" creationId="{7779D7A8-BEDD-C9DB-4CEE-7225220AFBCD}"/>
          </ac:spMkLst>
        </pc:spChg>
        <pc:grpChg chg="add mod">
          <ac:chgData name="Maria Camila Barragan Pantoja" userId="a7140e95-e47a-4a02-b81c-16ea1e75d762" providerId="ADAL" clId="{51862A21-3320-4024-83FE-1D811E7EAC7F}" dt="2023-03-22T11:36:34.556" v="421" actId="1076"/>
          <ac:grpSpMkLst>
            <pc:docMk/>
            <pc:sldMk cId="2742048982" sldId="504"/>
            <ac:grpSpMk id="6" creationId="{4C7EF948-D3A8-F5F6-830A-63F37DC860D7}"/>
          </ac:grpSpMkLst>
        </pc:grpChg>
        <pc:picChg chg="mod">
          <ac:chgData name="Maria Camila Barragan Pantoja" userId="a7140e95-e47a-4a02-b81c-16ea1e75d762" providerId="ADAL" clId="{51862A21-3320-4024-83FE-1D811E7EAC7F}" dt="2023-03-22T11:37:35.208" v="437" actId="1038"/>
          <ac:picMkLst>
            <pc:docMk/>
            <pc:sldMk cId="2742048982" sldId="504"/>
            <ac:picMk id="7" creationId="{3B6D7165-FC63-A531-642B-9EE044E8F22C}"/>
          </ac:picMkLst>
        </pc:picChg>
        <pc:picChg chg="mod">
          <ac:chgData name="Maria Camila Barragan Pantoja" userId="a7140e95-e47a-4a02-b81c-16ea1e75d762" providerId="ADAL" clId="{51862A21-3320-4024-83FE-1D811E7EAC7F}" dt="2023-03-22T11:38:17.732" v="441" actId="1076"/>
          <ac:picMkLst>
            <pc:docMk/>
            <pc:sldMk cId="2742048982" sldId="504"/>
            <ac:picMk id="8" creationId="{51AD0E4A-64E2-2866-A7F3-B425DAF4BD06}"/>
          </ac:picMkLst>
        </pc:picChg>
      </pc:sldChg>
      <pc:sldChg chg="addSp delSp modSp mod">
        <pc:chgData name="Maria Camila Barragan Pantoja" userId="a7140e95-e47a-4a02-b81c-16ea1e75d762" providerId="ADAL" clId="{51862A21-3320-4024-83FE-1D811E7EAC7F}" dt="2023-03-22T17:33:36.399" v="645"/>
        <pc:sldMkLst>
          <pc:docMk/>
          <pc:sldMk cId="2843109265" sldId="505"/>
        </pc:sldMkLst>
        <pc:spChg chg="del">
          <ac:chgData name="Maria Camila Barragan Pantoja" userId="a7140e95-e47a-4a02-b81c-16ea1e75d762" providerId="ADAL" clId="{51862A21-3320-4024-83FE-1D811E7EAC7F}" dt="2023-03-22T17:33:35.080" v="644" actId="478"/>
          <ac:spMkLst>
            <pc:docMk/>
            <pc:sldMk cId="2843109265" sldId="505"/>
            <ac:spMk id="4" creationId="{B987FD05-8B8A-E978-366F-97DF799DBA37}"/>
          </ac:spMkLst>
        </pc:spChg>
        <pc:spChg chg="del">
          <ac:chgData name="Maria Camila Barragan Pantoja" userId="a7140e95-e47a-4a02-b81c-16ea1e75d762" providerId="ADAL" clId="{51862A21-3320-4024-83FE-1D811E7EAC7F}" dt="2023-03-22T17:33:35.080" v="644" actId="478"/>
          <ac:spMkLst>
            <pc:docMk/>
            <pc:sldMk cId="2843109265" sldId="505"/>
            <ac:spMk id="5" creationId="{EEC5FDC4-9A2A-F31D-6455-7D47B1B835F3}"/>
          </ac:spMkLst>
        </pc:spChg>
        <pc:spChg chg="mod">
          <ac:chgData name="Maria Camila Barragan Pantoja" userId="a7140e95-e47a-4a02-b81c-16ea1e75d762" providerId="ADAL" clId="{51862A21-3320-4024-83FE-1D811E7EAC7F}" dt="2023-03-22T17:33:36.399" v="645"/>
          <ac:spMkLst>
            <pc:docMk/>
            <pc:sldMk cId="2843109265" sldId="505"/>
            <ac:spMk id="27" creationId="{D3ADEB02-5B74-48B8-665C-6CBEBD385164}"/>
          </ac:spMkLst>
        </pc:spChg>
        <pc:spChg chg="mod">
          <ac:chgData name="Maria Camila Barragan Pantoja" userId="a7140e95-e47a-4a02-b81c-16ea1e75d762" providerId="ADAL" clId="{51862A21-3320-4024-83FE-1D811E7EAC7F}" dt="2023-03-22T17:33:36.399" v="645"/>
          <ac:spMkLst>
            <pc:docMk/>
            <pc:sldMk cId="2843109265" sldId="505"/>
            <ac:spMk id="29" creationId="{5C46C837-55A3-7479-B3A6-4EB4B4315524}"/>
          </ac:spMkLst>
        </pc:spChg>
        <pc:grpChg chg="add mod">
          <ac:chgData name="Maria Camila Barragan Pantoja" userId="a7140e95-e47a-4a02-b81c-16ea1e75d762" providerId="ADAL" clId="{51862A21-3320-4024-83FE-1D811E7EAC7F}" dt="2023-03-22T17:33:36.399" v="645"/>
          <ac:grpSpMkLst>
            <pc:docMk/>
            <pc:sldMk cId="2843109265" sldId="505"/>
            <ac:grpSpMk id="6" creationId="{451290A4-8BDA-51C7-5BD7-0B424DF46A01}"/>
          </ac:grpSpMkLst>
        </pc:grpChg>
        <pc:picChg chg="del">
          <ac:chgData name="Maria Camila Barragan Pantoja" userId="a7140e95-e47a-4a02-b81c-16ea1e75d762" providerId="ADAL" clId="{51862A21-3320-4024-83FE-1D811E7EAC7F}" dt="2023-03-22T17:33:35.080" v="644" actId="478"/>
          <ac:picMkLst>
            <pc:docMk/>
            <pc:sldMk cId="2843109265" sldId="505"/>
            <ac:picMk id="26" creationId="{DB8B5273-A058-5A87-CDEF-BE5C2E4C4D2A}"/>
          </ac:picMkLst>
        </pc:picChg>
        <pc:picChg chg="del">
          <ac:chgData name="Maria Camila Barragan Pantoja" userId="a7140e95-e47a-4a02-b81c-16ea1e75d762" providerId="ADAL" clId="{51862A21-3320-4024-83FE-1D811E7EAC7F}" dt="2023-03-22T17:33:35.080" v="644" actId="478"/>
          <ac:picMkLst>
            <pc:docMk/>
            <pc:sldMk cId="2843109265" sldId="505"/>
            <ac:picMk id="28" creationId="{9836B536-C0CC-BD60-DE0A-893A2722A0EE}"/>
          </ac:picMkLst>
        </pc:picChg>
        <pc:picChg chg="add mod">
          <ac:chgData name="Maria Camila Barragan Pantoja" userId="a7140e95-e47a-4a02-b81c-16ea1e75d762" providerId="ADAL" clId="{51862A21-3320-4024-83FE-1D811E7EAC7F}" dt="2023-03-22T17:33:36.399" v="645"/>
          <ac:picMkLst>
            <pc:docMk/>
            <pc:sldMk cId="2843109265" sldId="505"/>
            <ac:picMk id="30" creationId="{CB7F5D3F-E8F3-0F37-46F6-EEEC5C4FC243}"/>
          </ac:picMkLst>
        </pc:picChg>
        <pc:picChg chg="add mod">
          <ac:chgData name="Maria Camila Barragan Pantoja" userId="a7140e95-e47a-4a02-b81c-16ea1e75d762" providerId="ADAL" clId="{51862A21-3320-4024-83FE-1D811E7EAC7F}" dt="2023-03-22T17:33:36.399" v="645"/>
          <ac:picMkLst>
            <pc:docMk/>
            <pc:sldMk cId="2843109265" sldId="505"/>
            <ac:picMk id="31" creationId="{29181553-6D21-ED85-4314-A1D5DB8066CA}"/>
          </ac:picMkLst>
        </pc:picChg>
      </pc:sldChg>
      <pc:sldChg chg="modSp mod">
        <pc:chgData name="Maria Camila Barragan Pantoja" userId="a7140e95-e47a-4a02-b81c-16ea1e75d762" providerId="ADAL" clId="{51862A21-3320-4024-83FE-1D811E7EAC7F}" dt="2023-03-22T23:56:12.282" v="1483" actId="20577"/>
        <pc:sldMkLst>
          <pc:docMk/>
          <pc:sldMk cId="591205515" sldId="508"/>
        </pc:sldMkLst>
        <pc:spChg chg="mod">
          <ac:chgData name="Maria Camila Barragan Pantoja" userId="a7140e95-e47a-4a02-b81c-16ea1e75d762" providerId="ADAL" clId="{51862A21-3320-4024-83FE-1D811E7EAC7F}" dt="2023-03-22T23:41:38.854" v="816" actId="123"/>
          <ac:spMkLst>
            <pc:docMk/>
            <pc:sldMk cId="591205515" sldId="508"/>
            <ac:spMk id="7" creationId="{FBAA83CA-F5E1-3945-40AB-1CB1B233A0BF}"/>
          </ac:spMkLst>
        </pc:spChg>
        <pc:spChg chg="mod ord">
          <ac:chgData name="Maria Camila Barragan Pantoja" userId="a7140e95-e47a-4a02-b81c-16ea1e75d762" providerId="ADAL" clId="{51862A21-3320-4024-83FE-1D811E7EAC7F}" dt="2023-03-22T23:56:12.282" v="1483" actId="20577"/>
          <ac:spMkLst>
            <pc:docMk/>
            <pc:sldMk cId="591205515" sldId="508"/>
            <ac:spMk id="9" creationId="{FC78F7BD-2A34-855F-15C3-306C2603A128}"/>
          </ac:spMkLst>
        </pc:spChg>
      </pc:sldChg>
      <pc:sldChg chg="addSp delSp modSp mod">
        <pc:chgData name="Maria Camila Barragan Pantoja" userId="a7140e95-e47a-4a02-b81c-16ea1e75d762" providerId="ADAL" clId="{51862A21-3320-4024-83FE-1D811E7EAC7F}" dt="2023-03-22T17:33:03.640" v="639"/>
        <pc:sldMkLst>
          <pc:docMk/>
          <pc:sldMk cId="1401254827" sldId="509"/>
        </pc:sldMkLst>
        <pc:spChg chg="del">
          <ac:chgData name="Maria Camila Barragan Pantoja" userId="a7140e95-e47a-4a02-b81c-16ea1e75d762" providerId="ADAL" clId="{51862A21-3320-4024-83FE-1D811E7EAC7F}" dt="2023-03-22T17:32:28.703" v="636" actId="478"/>
          <ac:spMkLst>
            <pc:docMk/>
            <pc:sldMk cId="1401254827" sldId="509"/>
            <ac:spMk id="4" creationId="{B987FD05-8B8A-E978-366F-97DF799DBA37}"/>
          </ac:spMkLst>
        </pc:spChg>
        <pc:spChg chg="del">
          <ac:chgData name="Maria Camila Barragan Pantoja" userId="a7140e95-e47a-4a02-b81c-16ea1e75d762" providerId="ADAL" clId="{51862A21-3320-4024-83FE-1D811E7EAC7F}" dt="2023-03-22T17:32:28.703" v="636" actId="478"/>
          <ac:spMkLst>
            <pc:docMk/>
            <pc:sldMk cId="1401254827" sldId="509"/>
            <ac:spMk id="5" creationId="{EEC5FDC4-9A2A-F31D-6455-7D47B1B835F3}"/>
          </ac:spMkLst>
        </pc:spChg>
        <pc:spChg chg="add del">
          <ac:chgData name="Maria Camila Barragan Pantoja" userId="a7140e95-e47a-4a02-b81c-16ea1e75d762" providerId="ADAL" clId="{51862A21-3320-4024-83FE-1D811E7EAC7F}" dt="2023-03-22T17:32:48.705" v="638" actId="22"/>
          <ac:spMkLst>
            <pc:docMk/>
            <pc:sldMk cId="1401254827" sldId="509"/>
            <ac:spMk id="9" creationId="{876B3DE6-C932-C532-38D7-33E6AEE0B052}"/>
          </ac:spMkLst>
        </pc:spChg>
        <pc:spChg chg="mod">
          <ac:chgData name="Maria Camila Barragan Pantoja" userId="a7140e95-e47a-4a02-b81c-16ea1e75d762" providerId="ADAL" clId="{51862A21-3320-4024-83FE-1D811E7EAC7F}" dt="2023-03-22T17:33:03.640" v="639"/>
          <ac:spMkLst>
            <pc:docMk/>
            <pc:sldMk cId="1401254827" sldId="509"/>
            <ac:spMk id="11" creationId="{DCC4E4B6-34B6-868C-3FE8-1DF895C77A39}"/>
          </ac:spMkLst>
        </pc:spChg>
        <pc:spChg chg="mod">
          <ac:chgData name="Maria Camila Barragan Pantoja" userId="a7140e95-e47a-4a02-b81c-16ea1e75d762" providerId="ADAL" clId="{51862A21-3320-4024-83FE-1D811E7EAC7F}" dt="2023-03-22T17:33:03.640" v="639"/>
          <ac:spMkLst>
            <pc:docMk/>
            <pc:sldMk cId="1401254827" sldId="509"/>
            <ac:spMk id="12" creationId="{23B28158-3657-9FC6-4D6C-97CE64905C10}"/>
          </ac:spMkLst>
        </pc:spChg>
        <pc:grpChg chg="add mod">
          <ac:chgData name="Maria Camila Barragan Pantoja" userId="a7140e95-e47a-4a02-b81c-16ea1e75d762" providerId="ADAL" clId="{51862A21-3320-4024-83FE-1D811E7EAC7F}" dt="2023-03-22T17:33:03.640" v="639"/>
          <ac:grpSpMkLst>
            <pc:docMk/>
            <pc:sldMk cId="1401254827" sldId="509"/>
            <ac:grpSpMk id="10" creationId="{EE927930-ECF8-6D36-5F46-CBC2A58867C2}"/>
          </ac:grpSpMkLst>
        </pc:grpChg>
        <pc:picChg chg="del">
          <ac:chgData name="Maria Camila Barragan Pantoja" userId="a7140e95-e47a-4a02-b81c-16ea1e75d762" providerId="ADAL" clId="{51862A21-3320-4024-83FE-1D811E7EAC7F}" dt="2023-03-22T17:32:28.703" v="636" actId="478"/>
          <ac:picMkLst>
            <pc:docMk/>
            <pc:sldMk cId="1401254827" sldId="509"/>
            <ac:picMk id="7" creationId="{E8293EB9-A0F2-FE50-4865-ACB2115C9544}"/>
          </ac:picMkLst>
        </pc:picChg>
        <pc:picChg chg="del">
          <ac:chgData name="Maria Camila Barragan Pantoja" userId="a7140e95-e47a-4a02-b81c-16ea1e75d762" providerId="ADAL" clId="{51862A21-3320-4024-83FE-1D811E7EAC7F}" dt="2023-03-22T17:32:28.703" v="636" actId="478"/>
          <ac:picMkLst>
            <pc:docMk/>
            <pc:sldMk cId="1401254827" sldId="509"/>
            <ac:picMk id="8" creationId="{66E5F0B8-B787-4670-095E-74A3E4FE4FAC}"/>
          </ac:picMkLst>
        </pc:picChg>
        <pc:picChg chg="add mod">
          <ac:chgData name="Maria Camila Barragan Pantoja" userId="a7140e95-e47a-4a02-b81c-16ea1e75d762" providerId="ADAL" clId="{51862A21-3320-4024-83FE-1D811E7EAC7F}" dt="2023-03-22T17:33:03.640" v="639"/>
          <ac:picMkLst>
            <pc:docMk/>
            <pc:sldMk cId="1401254827" sldId="509"/>
            <ac:picMk id="13" creationId="{0A435CF3-49C8-287C-4978-653B36ECEE52}"/>
          </ac:picMkLst>
        </pc:picChg>
        <pc:picChg chg="add mod">
          <ac:chgData name="Maria Camila Barragan Pantoja" userId="a7140e95-e47a-4a02-b81c-16ea1e75d762" providerId="ADAL" clId="{51862A21-3320-4024-83FE-1D811E7EAC7F}" dt="2023-03-22T17:33:03.640" v="639"/>
          <ac:picMkLst>
            <pc:docMk/>
            <pc:sldMk cId="1401254827" sldId="509"/>
            <ac:picMk id="14" creationId="{02800256-4F9C-E0AD-4B8B-8B2E08BF6492}"/>
          </ac:picMkLst>
        </pc:picChg>
      </pc:sldChg>
      <pc:sldChg chg="addSp delSp modSp mod">
        <pc:chgData name="Maria Camila Barragan Pantoja" userId="a7140e95-e47a-4a02-b81c-16ea1e75d762" providerId="ADAL" clId="{51862A21-3320-4024-83FE-1D811E7EAC7F}" dt="2023-03-22T17:33:14.156" v="641"/>
        <pc:sldMkLst>
          <pc:docMk/>
          <pc:sldMk cId="3849793902" sldId="511"/>
        </pc:sldMkLst>
        <pc:spChg chg="del">
          <ac:chgData name="Maria Camila Barragan Pantoja" userId="a7140e95-e47a-4a02-b81c-16ea1e75d762" providerId="ADAL" clId="{51862A21-3320-4024-83FE-1D811E7EAC7F}" dt="2023-03-22T17:33:11.563" v="640" actId="478"/>
          <ac:spMkLst>
            <pc:docMk/>
            <pc:sldMk cId="3849793902" sldId="511"/>
            <ac:spMk id="4" creationId="{B987FD05-8B8A-E978-366F-97DF799DBA37}"/>
          </ac:spMkLst>
        </pc:spChg>
        <pc:spChg chg="del">
          <ac:chgData name="Maria Camila Barragan Pantoja" userId="a7140e95-e47a-4a02-b81c-16ea1e75d762" providerId="ADAL" clId="{51862A21-3320-4024-83FE-1D811E7EAC7F}" dt="2023-03-22T17:33:11.563" v="640" actId="478"/>
          <ac:spMkLst>
            <pc:docMk/>
            <pc:sldMk cId="3849793902" sldId="511"/>
            <ac:spMk id="5" creationId="{EEC5FDC4-9A2A-F31D-6455-7D47B1B835F3}"/>
          </ac:spMkLst>
        </pc:spChg>
        <pc:spChg chg="mod">
          <ac:chgData name="Maria Camila Barragan Pantoja" userId="a7140e95-e47a-4a02-b81c-16ea1e75d762" providerId="ADAL" clId="{51862A21-3320-4024-83FE-1D811E7EAC7F}" dt="2023-03-22T17:33:14.156" v="641"/>
          <ac:spMkLst>
            <pc:docMk/>
            <pc:sldMk cId="3849793902" sldId="511"/>
            <ac:spMk id="8" creationId="{8822C411-453E-D081-5E37-69ED6AE13D63}"/>
          </ac:spMkLst>
        </pc:spChg>
        <pc:spChg chg="mod">
          <ac:chgData name="Maria Camila Barragan Pantoja" userId="a7140e95-e47a-4a02-b81c-16ea1e75d762" providerId="ADAL" clId="{51862A21-3320-4024-83FE-1D811E7EAC7F}" dt="2023-03-22T17:33:14.156" v="641"/>
          <ac:spMkLst>
            <pc:docMk/>
            <pc:sldMk cId="3849793902" sldId="511"/>
            <ac:spMk id="10" creationId="{1ECEC893-B3A5-B00C-6BC4-C6D1CBA0CC70}"/>
          </ac:spMkLst>
        </pc:spChg>
        <pc:grpChg chg="add mod">
          <ac:chgData name="Maria Camila Barragan Pantoja" userId="a7140e95-e47a-4a02-b81c-16ea1e75d762" providerId="ADAL" clId="{51862A21-3320-4024-83FE-1D811E7EAC7F}" dt="2023-03-22T17:33:14.156" v="641"/>
          <ac:grpSpMkLst>
            <pc:docMk/>
            <pc:sldMk cId="3849793902" sldId="511"/>
            <ac:grpSpMk id="3" creationId="{9D0E0F58-99E9-C2EC-630C-4E994417E687}"/>
          </ac:grpSpMkLst>
        </pc:grpChg>
        <pc:picChg chg="del">
          <ac:chgData name="Maria Camila Barragan Pantoja" userId="a7140e95-e47a-4a02-b81c-16ea1e75d762" providerId="ADAL" clId="{51862A21-3320-4024-83FE-1D811E7EAC7F}" dt="2023-03-22T17:33:11.563" v="640" actId="478"/>
          <ac:picMkLst>
            <pc:docMk/>
            <pc:sldMk cId="3849793902" sldId="511"/>
            <ac:picMk id="7" creationId="{B1CB6BF9-C46B-673C-00E0-AE0661DEDDBA}"/>
          </ac:picMkLst>
        </pc:picChg>
        <pc:picChg chg="del">
          <ac:chgData name="Maria Camila Barragan Pantoja" userId="a7140e95-e47a-4a02-b81c-16ea1e75d762" providerId="ADAL" clId="{51862A21-3320-4024-83FE-1D811E7EAC7F}" dt="2023-03-22T17:33:11.563" v="640" actId="478"/>
          <ac:picMkLst>
            <pc:docMk/>
            <pc:sldMk cId="3849793902" sldId="511"/>
            <ac:picMk id="9" creationId="{D4137C37-DE3C-F75A-D109-AF701FF09CCE}"/>
          </ac:picMkLst>
        </pc:picChg>
        <pc:picChg chg="add mod">
          <ac:chgData name="Maria Camila Barragan Pantoja" userId="a7140e95-e47a-4a02-b81c-16ea1e75d762" providerId="ADAL" clId="{51862A21-3320-4024-83FE-1D811E7EAC7F}" dt="2023-03-22T17:33:14.156" v="641"/>
          <ac:picMkLst>
            <pc:docMk/>
            <pc:sldMk cId="3849793902" sldId="511"/>
            <ac:picMk id="11" creationId="{839536A1-CE8C-580D-B46D-F8F6C9A79F4C}"/>
          </ac:picMkLst>
        </pc:picChg>
        <pc:picChg chg="add mod">
          <ac:chgData name="Maria Camila Barragan Pantoja" userId="a7140e95-e47a-4a02-b81c-16ea1e75d762" providerId="ADAL" clId="{51862A21-3320-4024-83FE-1D811E7EAC7F}" dt="2023-03-22T17:33:14.156" v="641"/>
          <ac:picMkLst>
            <pc:docMk/>
            <pc:sldMk cId="3849793902" sldId="511"/>
            <ac:picMk id="12" creationId="{94BA9BFE-E365-1EE7-90E1-9802D4310432}"/>
          </ac:picMkLst>
        </pc:picChg>
      </pc:sldChg>
      <pc:sldChg chg="addSp delSp modSp mod">
        <pc:chgData name="Maria Camila Barragan Pantoja" userId="a7140e95-e47a-4a02-b81c-16ea1e75d762" providerId="ADAL" clId="{51862A21-3320-4024-83FE-1D811E7EAC7F}" dt="2023-03-22T17:33:24.483" v="643"/>
        <pc:sldMkLst>
          <pc:docMk/>
          <pc:sldMk cId="2783826644" sldId="513"/>
        </pc:sldMkLst>
        <pc:spChg chg="del">
          <ac:chgData name="Maria Camila Barragan Pantoja" userId="a7140e95-e47a-4a02-b81c-16ea1e75d762" providerId="ADAL" clId="{51862A21-3320-4024-83FE-1D811E7EAC7F}" dt="2023-03-22T17:33:23.095" v="642" actId="478"/>
          <ac:spMkLst>
            <pc:docMk/>
            <pc:sldMk cId="2783826644" sldId="513"/>
            <ac:spMk id="4" creationId="{B987FD05-8B8A-E978-366F-97DF799DBA37}"/>
          </ac:spMkLst>
        </pc:spChg>
        <pc:spChg chg="del">
          <ac:chgData name="Maria Camila Barragan Pantoja" userId="a7140e95-e47a-4a02-b81c-16ea1e75d762" providerId="ADAL" clId="{51862A21-3320-4024-83FE-1D811E7EAC7F}" dt="2023-03-22T17:33:23.095" v="642" actId="478"/>
          <ac:spMkLst>
            <pc:docMk/>
            <pc:sldMk cId="2783826644" sldId="513"/>
            <ac:spMk id="5" creationId="{EEC5FDC4-9A2A-F31D-6455-7D47B1B835F3}"/>
          </ac:spMkLst>
        </pc:spChg>
        <pc:spChg chg="mod">
          <ac:chgData name="Maria Camila Barragan Pantoja" userId="a7140e95-e47a-4a02-b81c-16ea1e75d762" providerId="ADAL" clId="{51862A21-3320-4024-83FE-1D811E7EAC7F}" dt="2023-03-22T17:33:24.483" v="643"/>
          <ac:spMkLst>
            <pc:docMk/>
            <pc:sldMk cId="2783826644" sldId="513"/>
            <ac:spMk id="7" creationId="{3F8CB4A5-FD34-35B6-FDCC-A99FF85DF254}"/>
          </ac:spMkLst>
        </pc:spChg>
        <pc:spChg chg="mod">
          <ac:chgData name="Maria Camila Barragan Pantoja" userId="a7140e95-e47a-4a02-b81c-16ea1e75d762" providerId="ADAL" clId="{51862A21-3320-4024-83FE-1D811E7EAC7F}" dt="2023-03-22T17:33:24.483" v="643"/>
          <ac:spMkLst>
            <pc:docMk/>
            <pc:sldMk cId="2783826644" sldId="513"/>
            <ac:spMk id="8" creationId="{97756B41-06F8-CF80-F6FC-4A63A93B9B91}"/>
          </ac:spMkLst>
        </pc:spChg>
        <pc:grpChg chg="add mod">
          <ac:chgData name="Maria Camila Barragan Pantoja" userId="a7140e95-e47a-4a02-b81c-16ea1e75d762" providerId="ADAL" clId="{51862A21-3320-4024-83FE-1D811E7EAC7F}" dt="2023-03-22T17:33:24.483" v="643"/>
          <ac:grpSpMkLst>
            <pc:docMk/>
            <pc:sldMk cId="2783826644" sldId="513"/>
            <ac:grpSpMk id="3" creationId="{D08020BD-C391-9DE9-3764-85680A06D933}"/>
          </ac:grpSpMkLst>
        </pc:grpChg>
        <pc:picChg chg="del">
          <ac:chgData name="Maria Camila Barragan Pantoja" userId="a7140e95-e47a-4a02-b81c-16ea1e75d762" providerId="ADAL" clId="{51862A21-3320-4024-83FE-1D811E7EAC7F}" dt="2023-03-22T17:33:23.095" v="642" actId="478"/>
          <ac:picMkLst>
            <pc:docMk/>
            <pc:sldMk cId="2783826644" sldId="513"/>
            <ac:picMk id="9" creationId="{B29165A2-27B0-CA10-C875-E2B07454DC37}"/>
          </ac:picMkLst>
        </pc:picChg>
        <pc:picChg chg="add mod">
          <ac:chgData name="Maria Camila Barragan Pantoja" userId="a7140e95-e47a-4a02-b81c-16ea1e75d762" providerId="ADAL" clId="{51862A21-3320-4024-83FE-1D811E7EAC7F}" dt="2023-03-22T17:33:24.483" v="643"/>
          <ac:picMkLst>
            <pc:docMk/>
            <pc:sldMk cId="2783826644" sldId="513"/>
            <ac:picMk id="10" creationId="{26775CE9-27B9-DABF-8E1E-CA6FB2ED6FD9}"/>
          </ac:picMkLst>
        </pc:picChg>
        <pc:picChg chg="del">
          <ac:chgData name="Maria Camila Barragan Pantoja" userId="a7140e95-e47a-4a02-b81c-16ea1e75d762" providerId="ADAL" clId="{51862A21-3320-4024-83FE-1D811E7EAC7F}" dt="2023-03-22T17:33:23.095" v="642" actId="478"/>
          <ac:picMkLst>
            <pc:docMk/>
            <pc:sldMk cId="2783826644" sldId="513"/>
            <ac:picMk id="11" creationId="{664B3D37-C9BE-2285-67D4-320E742C8589}"/>
          </ac:picMkLst>
        </pc:picChg>
        <pc:picChg chg="add mod">
          <ac:chgData name="Maria Camila Barragan Pantoja" userId="a7140e95-e47a-4a02-b81c-16ea1e75d762" providerId="ADAL" clId="{51862A21-3320-4024-83FE-1D811E7EAC7F}" dt="2023-03-22T17:33:24.483" v="643"/>
          <ac:picMkLst>
            <pc:docMk/>
            <pc:sldMk cId="2783826644" sldId="513"/>
            <ac:picMk id="12" creationId="{CF7B6865-98F4-6734-3EE2-4629B482E281}"/>
          </ac:picMkLst>
        </pc:picChg>
      </pc:sldChg>
      <pc:sldChg chg="addSp delSp modSp add mod">
        <pc:chgData name="Maria Camila Barragan Pantoja" userId="a7140e95-e47a-4a02-b81c-16ea1e75d762" providerId="ADAL" clId="{51862A21-3320-4024-83FE-1D811E7EAC7F}" dt="2023-03-22T17:27:59.067" v="635"/>
        <pc:sldMkLst>
          <pc:docMk/>
          <pc:sldMk cId="3346854992" sldId="514"/>
        </pc:sldMkLst>
        <pc:spChg chg="del">
          <ac:chgData name="Maria Camila Barragan Pantoja" userId="a7140e95-e47a-4a02-b81c-16ea1e75d762" providerId="ADAL" clId="{51862A21-3320-4024-83FE-1D811E7EAC7F}" dt="2023-03-22T17:27:57.214" v="634" actId="478"/>
          <ac:spMkLst>
            <pc:docMk/>
            <pc:sldMk cId="3346854992" sldId="514"/>
            <ac:spMk id="4" creationId="{B987FD05-8B8A-E978-366F-97DF799DBA37}"/>
          </ac:spMkLst>
        </pc:spChg>
        <pc:spChg chg="del">
          <ac:chgData name="Maria Camila Barragan Pantoja" userId="a7140e95-e47a-4a02-b81c-16ea1e75d762" providerId="ADAL" clId="{51862A21-3320-4024-83FE-1D811E7EAC7F}" dt="2023-03-22T17:27:57.214" v="634" actId="478"/>
          <ac:spMkLst>
            <pc:docMk/>
            <pc:sldMk cId="3346854992" sldId="514"/>
            <ac:spMk id="5" creationId="{EEC5FDC4-9A2A-F31D-6455-7D47B1B835F3}"/>
          </ac:spMkLst>
        </pc:spChg>
        <pc:spChg chg="mod">
          <ac:chgData name="Maria Camila Barragan Pantoja" userId="a7140e95-e47a-4a02-b81c-16ea1e75d762" providerId="ADAL" clId="{51862A21-3320-4024-83FE-1D811E7EAC7F}" dt="2023-03-22T17:25:54.216" v="631" actId="6549"/>
          <ac:spMkLst>
            <pc:docMk/>
            <pc:sldMk cId="3346854992" sldId="514"/>
            <ac:spMk id="6" creationId="{0CA39C3C-B25E-C804-C832-61458138A925}"/>
          </ac:spMkLst>
        </pc:spChg>
        <pc:spChg chg="mod">
          <ac:chgData name="Maria Camila Barragan Pantoja" userId="a7140e95-e47a-4a02-b81c-16ea1e75d762" providerId="ADAL" clId="{51862A21-3320-4024-83FE-1D811E7EAC7F}" dt="2023-03-22T17:27:59.067" v="635"/>
          <ac:spMkLst>
            <pc:docMk/>
            <pc:sldMk cId="3346854992" sldId="514"/>
            <ac:spMk id="8" creationId="{8891BEDD-466C-5F92-BB1F-EF2847B5C154}"/>
          </ac:spMkLst>
        </pc:spChg>
        <pc:spChg chg="mod">
          <ac:chgData name="Maria Camila Barragan Pantoja" userId="a7140e95-e47a-4a02-b81c-16ea1e75d762" providerId="ADAL" clId="{51862A21-3320-4024-83FE-1D811E7EAC7F}" dt="2023-03-22T17:27:59.067" v="635"/>
          <ac:spMkLst>
            <pc:docMk/>
            <pc:sldMk cId="3346854992" sldId="514"/>
            <ac:spMk id="9" creationId="{88A9C0E6-7556-9562-BE90-A471912C6E5B}"/>
          </ac:spMkLst>
        </pc:spChg>
        <pc:grpChg chg="add mod">
          <ac:chgData name="Maria Camila Barragan Pantoja" userId="a7140e95-e47a-4a02-b81c-16ea1e75d762" providerId="ADAL" clId="{51862A21-3320-4024-83FE-1D811E7EAC7F}" dt="2023-03-22T17:27:59.067" v="635"/>
          <ac:grpSpMkLst>
            <pc:docMk/>
            <pc:sldMk cId="3346854992" sldId="514"/>
            <ac:grpSpMk id="3" creationId="{83E7479F-1FC3-65AF-1C74-9190C11D60E8}"/>
          </ac:grpSpMkLst>
        </pc:grpChg>
        <pc:picChg chg="del">
          <ac:chgData name="Maria Camila Barragan Pantoja" userId="a7140e95-e47a-4a02-b81c-16ea1e75d762" providerId="ADAL" clId="{51862A21-3320-4024-83FE-1D811E7EAC7F}" dt="2023-03-22T17:27:57.214" v="634" actId="478"/>
          <ac:picMkLst>
            <pc:docMk/>
            <pc:sldMk cId="3346854992" sldId="514"/>
            <ac:picMk id="7" creationId="{D6331E03-2EFC-F4C0-3EF8-F055F350DA0F}"/>
          </ac:picMkLst>
        </pc:picChg>
        <pc:picChg chg="del">
          <ac:chgData name="Maria Camila Barragan Pantoja" userId="a7140e95-e47a-4a02-b81c-16ea1e75d762" providerId="ADAL" clId="{51862A21-3320-4024-83FE-1D811E7EAC7F}" dt="2023-03-22T17:27:57.214" v="634" actId="478"/>
          <ac:picMkLst>
            <pc:docMk/>
            <pc:sldMk cId="3346854992" sldId="514"/>
            <ac:picMk id="10" creationId="{C1257177-588E-78F0-E9EB-C7343A913BD4}"/>
          </ac:picMkLst>
        </pc:picChg>
        <pc:picChg chg="add mod">
          <ac:chgData name="Maria Camila Barragan Pantoja" userId="a7140e95-e47a-4a02-b81c-16ea1e75d762" providerId="ADAL" clId="{51862A21-3320-4024-83FE-1D811E7EAC7F}" dt="2023-03-22T17:27:59.067" v="635"/>
          <ac:picMkLst>
            <pc:docMk/>
            <pc:sldMk cId="3346854992" sldId="514"/>
            <ac:picMk id="11" creationId="{882AF8A2-9A81-4AFE-482F-E172C79CF7CC}"/>
          </ac:picMkLst>
        </pc:picChg>
        <pc:picChg chg="add mod">
          <ac:chgData name="Maria Camila Barragan Pantoja" userId="a7140e95-e47a-4a02-b81c-16ea1e75d762" providerId="ADAL" clId="{51862A21-3320-4024-83FE-1D811E7EAC7F}" dt="2023-03-22T17:27:59.067" v="635"/>
          <ac:picMkLst>
            <pc:docMk/>
            <pc:sldMk cId="3346854992" sldId="514"/>
            <ac:picMk id="12" creationId="{EC6CF406-F93D-5D44-6515-2B2F91B42769}"/>
          </ac:picMkLst>
        </pc:picChg>
      </pc:sldChg>
    </pc:docChg>
  </pc:docChgLst>
  <pc:docChgLst>
    <pc:chgData name="Maria Camila Barragan Pantoja" userId="S::maria.barragan80@soy.sena.edu.co::a7140e95-e47a-4a02-b81c-16ea1e75d762" providerId="AD" clId="Web-{2061155F-415D-46D9-93BD-AF33509A14B2}"/>
    <pc:docChg chg="modSld">
      <pc:chgData name="Maria Camila Barragan Pantoja" userId="S::maria.barragan80@soy.sena.edu.co::a7140e95-e47a-4a02-b81c-16ea1e75d762" providerId="AD" clId="Web-{2061155F-415D-46D9-93BD-AF33509A14B2}" dt="2023-04-02T13:39:03.665" v="30" actId="20577"/>
      <pc:docMkLst>
        <pc:docMk/>
      </pc:docMkLst>
      <pc:sldChg chg="modSp">
        <pc:chgData name="Maria Camila Barragan Pantoja" userId="S::maria.barragan80@soy.sena.edu.co::a7140e95-e47a-4a02-b81c-16ea1e75d762" providerId="AD" clId="Web-{2061155F-415D-46D9-93BD-AF33509A14B2}" dt="2023-04-02T13:39:03.665" v="30" actId="20577"/>
        <pc:sldMkLst>
          <pc:docMk/>
          <pc:sldMk cId="3346854992" sldId="514"/>
        </pc:sldMkLst>
        <pc:spChg chg="mod">
          <ac:chgData name="Maria Camila Barragan Pantoja" userId="S::maria.barragan80@soy.sena.edu.co::a7140e95-e47a-4a02-b81c-16ea1e75d762" providerId="AD" clId="Web-{2061155F-415D-46D9-93BD-AF33509A14B2}" dt="2023-04-02T13:39:03.665" v="30" actId="20577"/>
          <ac:spMkLst>
            <pc:docMk/>
            <pc:sldMk cId="3346854992" sldId="514"/>
            <ac:spMk id="6" creationId="{0CA39C3C-B25E-C804-C832-61458138A925}"/>
          </ac:spMkLst>
        </pc:spChg>
      </pc:sldChg>
    </pc:docChg>
  </pc:docChgLst>
  <pc:docChgLst>
    <pc:chgData name="Luisanys Paola Granadillo Pereira" userId="S::luisanys_granadillo@soy.sena.edu.co::5f11a106-399a-44a6-bc20-c0f111fdaf21" providerId="AD" clId="Web-{8AFDCF28-0DD7-DD0D-5935-095D792DD092}"/>
    <pc:docChg chg="modSld">
      <pc:chgData name="Luisanys Paola Granadillo Pereira" userId="S::luisanys_granadillo@soy.sena.edu.co::5f11a106-399a-44a6-bc20-c0f111fdaf21" providerId="AD" clId="Web-{8AFDCF28-0DD7-DD0D-5935-095D792DD092}" dt="2024-03-03T17:46:46.667" v="0" actId="1076"/>
      <pc:docMkLst>
        <pc:docMk/>
      </pc:docMkLst>
      <pc:sldChg chg="modSp">
        <pc:chgData name="Luisanys Paola Granadillo Pereira" userId="S::luisanys_granadillo@soy.sena.edu.co::5f11a106-399a-44a6-bc20-c0f111fdaf21" providerId="AD" clId="Web-{8AFDCF28-0DD7-DD0D-5935-095D792DD092}" dt="2024-03-03T17:46:46.667" v="0" actId="1076"/>
        <pc:sldMkLst>
          <pc:docMk/>
          <pc:sldMk cId="2874888774" sldId="502"/>
        </pc:sldMkLst>
        <pc:picChg chg="mod">
          <ac:chgData name="Luisanys Paola Granadillo Pereira" userId="S::luisanys_granadillo@soy.sena.edu.co::5f11a106-399a-44a6-bc20-c0f111fdaf21" providerId="AD" clId="Web-{8AFDCF28-0DD7-DD0D-5935-095D792DD092}" dt="2024-03-03T17:46:46.667" v="0" actId="1076"/>
          <ac:picMkLst>
            <pc:docMk/>
            <pc:sldMk cId="2874888774" sldId="502"/>
            <ac:picMk id="9" creationId="{432A9D09-CE2E-2759-61CD-1BE57A9A22C7}"/>
          </ac:picMkLst>
        </pc:picChg>
      </pc:sldChg>
    </pc:docChg>
  </pc:docChgLst>
  <pc:docChgLst>
    <pc:chgData name="Luisanys Paola Granadillo Pereira" userId="S::luisanys_granadillo@soy.sena.edu.co::5f11a106-399a-44a6-bc20-c0f111fdaf21" providerId="AD" clId="Web-{CD0668DC-3FAC-4B17-806C-46AA63231A92}"/>
    <pc:docChg chg="modSld">
      <pc:chgData name="Luisanys Paola Granadillo Pereira" userId="S::luisanys_granadillo@soy.sena.edu.co::5f11a106-399a-44a6-bc20-c0f111fdaf21" providerId="AD" clId="Web-{CD0668DC-3FAC-4B17-806C-46AA63231A92}" dt="2023-02-26T13:52:41.275" v="171" actId="20577"/>
      <pc:docMkLst>
        <pc:docMk/>
      </pc:docMkLst>
      <pc:sldChg chg="addSp modSp">
        <pc:chgData name="Luisanys Paola Granadillo Pereira" userId="S::luisanys_granadillo@soy.sena.edu.co::5f11a106-399a-44a6-bc20-c0f111fdaf21" providerId="AD" clId="Web-{CD0668DC-3FAC-4B17-806C-46AA63231A92}" dt="2023-02-26T13:49:57.816" v="163"/>
        <pc:sldMkLst>
          <pc:docMk/>
          <pc:sldMk cId="2843109265" sldId="505"/>
        </pc:sldMkLst>
        <pc:spChg chg="mod">
          <ac:chgData name="Luisanys Paola Granadillo Pereira" userId="S::luisanys_granadillo@soy.sena.edu.co::5f11a106-399a-44a6-bc20-c0f111fdaf21" providerId="AD" clId="Web-{CD0668DC-3FAC-4B17-806C-46AA63231A92}" dt="2023-02-26T13:49:44.566" v="160" actId="20577"/>
          <ac:spMkLst>
            <pc:docMk/>
            <pc:sldMk cId="2843109265" sldId="505"/>
            <ac:spMk id="4" creationId="{B987FD05-8B8A-E978-366F-97DF799DBA37}"/>
          </ac:spMkLst>
        </pc:spChg>
        <pc:spChg chg="mod">
          <ac:chgData name="Luisanys Paola Granadillo Pereira" userId="S::luisanys_granadillo@soy.sena.edu.co::5f11a106-399a-44a6-bc20-c0f111fdaf21" providerId="AD" clId="Web-{CD0668DC-3FAC-4B17-806C-46AA63231A92}" dt="2023-02-26T13:49:55.973" v="162" actId="20577"/>
          <ac:spMkLst>
            <pc:docMk/>
            <pc:sldMk cId="2843109265" sldId="505"/>
            <ac:spMk id="5" creationId="{EEC5FDC4-9A2A-F31D-6455-7D47B1B835F3}"/>
          </ac:spMkLst>
        </pc:spChg>
        <pc:picChg chg="add">
          <ac:chgData name="Luisanys Paola Granadillo Pereira" userId="S::luisanys_granadillo@soy.sena.edu.co::5f11a106-399a-44a6-bc20-c0f111fdaf21" providerId="AD" clId="Web-{CD0668DC-3FAC-4B17-806C-46AA63231A92}" dt="2023-02-26T13:49:46.504" v="161"/>
          <ac:picMkLst>
            <pc:docMk/>
            <pc:sldMk cId="2843109265" sldId="505"/>
            <ac:picMk id="26" creationId="{DB8B5273-A058-5A87-CDEF-BE5C2E4C4D2A}"/>
          </ac:picMkLst>
        </pc:picChg>
        <pc:picChg chg="add">
          <ac:chgData name="Luisanys Paola Granadillo Pereira" userId="S::luisanys_granadillo@soy.sena.edu.co::5f11a106-399a-44a6-bc20-c0f111fdaf21" providerId="AD" clId="Web-{CD0668DC-3FAC-4B17-806C-46AA63231A92}" dt="2023-02-26T13:49:57.816" v="163"/>
          <ac:picMkLst>
            <pc:docMk/>
            <pc:sldMk cId="2843109265" sldId="505"/>
            <ac:picMk id="28" creationId="{9836B536-C0CC-BD60-DE0A-893A2722A0EE}"/>
          </ac:picMkLst>
        </pc:picChg>
      </pc:sldChg>
      <pc:sldChg chg="modSp">
        <pc:chgData name="Luisanys Paola Granadillo Pereira" userId="S::luisanys_granadillo@soy.sena.edu.co::5f11a106-399a-44a6-bc20-c0f111fdaf21" providerId="AD" clId="Web-{CD0668DC-3FAC-4B17-806C-46AA63231A92}" dt="2023-02-26T13:52:41.275" v="171" actId="20577"/>
        <pc:sldMkLst>
          <pc:docMk/>
          <pc:sldMk cId="1401254827" sldId="509"/>
        </pc:sldMkLst>
        <pc:spChg chg="mod">
          <ac:chgData name="Luisanys Paola Granadillo Pereira" userId="S::luisanys_granadillo@soy.sena.edu.co::5f11a106-399a-44a6-bc20-c0f111fdaf21" providerId="AD" clId="Web-{CD0668DC-3FAC-4B17-806C-46AA63231A92}" dt="2023-02-26T13:52:41.275" v="171" actId="20577"/>
          <ac:spMkLst>
            <pc:docMk/>
            <pc:sldMk cId="1401254827" sldId="509"/>
            <ac:spMk id="6" creationId="{0CA39C3C-B25E-C804-C832-61458138A925}"/>
          </ac:spMkLst>
        </pc:spChg>
      </pc:sldChg>
      <pc:sldChg chg="modSp">
        <pc:chgData name="Luisanys Paola Granadillo Pereira" userId="S::luisanys_granadillo@soy.sena.edu.co::5f11a106-399a-44a6-bc20-c0f111fdaf21" providerId="AD" clId="Web-{CD0668DC-3FAC-4B17-806C-46AA63231A92}" dt="2023-02-26T13:50:40.771" v="169" actId="20577"/>
        <pc:sldMkLst>
          <pc:docMk/>
          <pc:sldMk cId="3849793902" sldId="511"/>
        </pc:sldMkLst>
        <pc:spChg chg="mod">
          <ac:chgData name="Luisanys Paola Granadillo Pereira" userId="S::luisanys_granadillo@soy.sena.edu.co::5f11a106-399a-44a6-bc20-c0f111fdaf21" providerId="AD" clId="Web-{CD0668DC-3FAC-4B17-806C-46AA63231A92}" dt="2023-02-26T13:50:40.771" v="169" actId="20577"/>
          <ac:spMkLst>
            <pc:docMk/>
            <pc:sldMk cId="3849793902" sldId="511"/>
            <ac:spMk id="6" creationId="{0CA39C3C-B25E-C804-C832-61458138A925}"/>
          </ac:spMkLst>
        </pc:spChg>
      </pc:sldChg>
      <pc:sldChg chg="modSp">
        <pc:chgData name="Luisanys Paola Granadillo Pereira" userId="S::luisanys_granadillo@soy.sena.edu.co::5f11a106-399a-44a6-bc20-c0f111fdaf21" providerId="AD" clId="Web-{CD0668DC-3FAC-4B17-806C-46AA63231A92}" dt="2023-02-26T13:49:33.722" v="159" actId="20577"/>
        <pc:sldMkLst>
          <pc:docMk/>
          <pc:sldMk cId="2783826644" sldId="513"/>
        </pc:sldMkLst>
        <pc:spChg chg="mod">
          <ac:chgData name="Luisanys Paola Granadillo Pereira" userId="S::luisanys_granadillo@soy.sena.edu.co::5f11a106-399a-44a6-bc20-c0f111fdaf21" providerId="AD" clId="Web-{CD0668DC-3FAC-4B17-806C-46AA63231A92}" dt="2023-02-26T13:49:33.722" v="159" actId="20577"/>
          <ac:spMkLst>
            <pc:docMk/>
            <pc:sldMk cId="2783826644" sldId="513"/>
            <ac:spMk id="6" creationId="{0CA39C3C-B25E-C804-C832-61458138A925}"/>
          </ac:spMkLst>
        </pc:spChg>
      </pc:sldChg>
    </pc:docChg>
  </pc:docChgLst>
  <pc:docChgLst>
    <pc:chgData clId="Web-{F5D31916-03B0-4E3F-A346-AA9D110547D6}"/>
    <pc:docChg chg="modSld">
      <pc:chgData name="" userId="" providerId="" clId="Web-{F5D31916-03B0-4E3F-A346-AA9D110547D6}" dt="2023-02-26T15:10:11.737" v="11" actId="20577"/>
      <pc:docMkLst>
        <pc:docMk/>
      </pc:docMkLst>
      <pc:sldChg chg="modSp">
        <pc:chgData name="" userId="" providerId="" clId="Web-{F5D31916-03B0-4E3F-A346-AA9D110547D6}" dt="2023-02-26T15:10:11.737" v="11" actId="20577"/>
        <pc:sldMkLst>
          <pc:docMk/>
          <pc:sldMk cId="1620787967" sldId="503"/>
        </pc:sldMkLst>
        <pc:spChg chg="mod">
          <ac:chgData name="" userId="" providerId="" clId="Web-{F5D31916-03B0-4E3F-A346-AA9D110547D6}" dt="2023-02-26T15:10:11.737" v="11" actId="20577"/>
          <ac:spMkLst>
            <pc:docMk/>
            <pc:sldMk cId="1620787967" sldId="503"/>
            <ac:spMk id="8" creationId="{9FA07BD2-A8DB-FF10-1E30-572887632351}"/>
          </ac:spMkLst>
        </pc:spChg>
      </pc:sldChg>
    </pc:docChg>
  </pc:docChgLst>
  <pc:docChgLst>
    <pc:chgData name="Luisanys Paola Granadillo Pereira" userId="S::luisanys_granadillo@soy.sena.edu.co::5f11a106-399a-44a6-bc20-c0f111fdaf21" providerId="AD" clId="Web-{86BBEC5A-50A3-959B-82B6-C6255F114528}"/>
    <pc:docChg chg="modSld">
      <pc:chgData name="Luisanys Paola Granadillo Pereira" userId="S::luisanys_granadillo@soy.sena.edu.co::5f11a106-399a-44a6-bc20-c0f111fdaf21" providerId="AD" clId="Web-{86BBEC5A-50A3-959B-82B6-C6255F114528}" dt="2024-03-02T19:56:29.874" v="81" actId="20577"/>
      <pc:docMkLst>
        <pc:docMk/>
      </pc:docMkLst>
      <pc:sldChg chg="modSp">
        <pc:chgData name="Luisanys Paola Granadillo Pereira" userId="S::luisanys_granadillo@soy.sena.edu.co::5f11a106-399a-44a6-bc20-c0f111fdaf21" providerId="AD" clId="Web-{86BBEC5A-50A3-959B-82B6-C6255F114528}" dt="2024-03-02T19:49:56.452" v="64" actId="1076"/>
        <pc:sldMkLst>
          <pc:docMk/>
          <pc:sldMk cId="591205515" sldId="508"/>
        </pc:sldMkLst>
        <pc:spChg chg="mod">
          <ac:chgData name="Luisanys Paola Granadillo Pereira" userId="S::luisanys_granadillo@soy.sena.edu.co::5f11a106-399a-44a6-bc20-c0f111fdaf21" providerId="AD" clId="Web-{86BBEC5A-50A3-959B-82B6-C6255F114528}" dt="2024-03-02T19:49:38.405" v="61" actId="1076"/>
          <ac:spMkLst>
            <pc:docMk/>
            <pc:sldMk cId="591205515" sldId="508"/>
            <ac:spMk id="4" creationId="{EE37A3CD-1BAC-6175-4755-9AC66A46B6FF}"/>
          </ac:spMkLst>
        </pc:spChg>
        <pc:spChg chg="mod">
          <ac:chgData name="Luisanys Paola Granadillo Pereira" userId="S::luisanys_granadillo@soy.sena.edu.co::5f11a106-399a-44a6-bc20-c0f111fdaf21" providerId="AD" clId="Web-{86BBEC5A-50A3-959B-82B6-C6255F114528}" dt="2024-03-02T19:49:56.437" v="63" actId="1076"/>
          <ac:spMkLst>
            <pc:docMk/>
            <pc:sldMk cId="591205515" sldId="508"/>
            <ac:spMk id="5" creationId="{F5CB49A8-7161-5037-729C-90C8765D1574}"/>
          </ac:spMkLst>
        </pc:spChg>
        <pc:spChg chg="mod">
          <ac:chgData name="Luisanys Paola Granadillo Pereira" userId="S::luisanys_granadillo@soy.sena.edu.co::5f11a106-399a-44a6-bc20-c0f111fdaf21" providerId="AD" clId="Web-{86BBEC5A-50A3-959B-82B6-C6255F114528}" dt="2024-03-02T19:49:38.405" v="60" actId="1076"/>
          <ac:spMkLst>
            <pc:docMk/>
            <pc:sldMk cId="591205515" sldId="508"/>
            <ac:spMk id="6" creationId="{B65FDE73-C641-1100-C209-6B5902DCC3EC}"/>
          </ac:spMkLst>
        </pc:spChg>
        <pc:spChg chg="mod">
          <ac:chgData name="Luisanys Paola Granadillo Pereira" userId="S::luisanys_granadillo@soy.sena.edu.co::5f11a106-399a-44a6-bc20-c0f111fdaf21" providerId="AD" clId="Web-{86BBEC5A-50A3-959B-82B6-C6255F114528}" dt="2024-03-02T19:49:21.389" v="59" actId="1076"/>
          <ac:spMkLst>
            <pc:docMk/>
            <pc:sldMk cId="591205515" sldId="508"/>
            <ac:spMk id="7" creationId="{FBAA83CA-F5E1-3945-40AB-1CB1B233A0BF}"/>
          </ac:spMkLst>
        </pc:spChg>
        <pc:spChg chg="mod">
          <ac:chgData name="Luisanys Paola Granadillo Pereira" userId="S::luisanys_granadillo@soy.sena.edu.co::5f11a106-399a-44a6-bc20-c0f111fdaf21" providerId="AD" clId="Web-{86BBEC5A-50A3-959B-82B6-C6255F114528}" dt="2024-03-02T19:49:56.452" v="64" actId="1076"/>
          <ac:spMkLst>
            <pc:docMk/>
            <pc:sldMk cId="591205515" sldId="508"/>
            <ac:spMk id="8" creationId="{802FD35A-EA47-F375-CD6A-B61F8B61B3AD}"/>
          </ac:spMkLst>
        </pc:spChg>
        <pc:spChg chg="mod">
          <ac:chgData name="Luisanys Paola Granadillo Pereira" userId="S::luisanys_granadillo@soy.sena.edu.co::5f11a106-399a-44a6-bc20-c0f111fdaf21" providerId="AD" clId="Web-{86BBEC5A-50A3-959B-82B6-C6255F114528}" dt="2024-03-02T19:49:44.171" v="62" actId="1076"/>
          <ac:spMkLst>
            <pc:docMk/>
            <pc:sldMk cId="591205515" sldId="508"/>
            <ac:spMk id="9" creationId="{FC78F7BD-2A34-855F-15C3-306C2603A128}"/>
          </ac:spMkLst>
        </pc:spChg>
      </pc:sldChg>
      <pc:sldChg chg="modSp">
        <pc:chgData name="Luisanys Paola Granadillo Pereira" userId="S::luisanys_granadillo@soy.sena.edu.co::5f11a106-399a-44a6-bc20-c0f111fdaf21" providerId="AD" clId="Web-{86BBEC5A-50A3-959B-82B6-C6255F114528}" dt="2024-03-02T19:27:06.252" v="11" actId="1076"/>
        <pc:sldMkLst>
          <pc:docMk/>
          <pc:sldMk cId="1131647866" sldId="515"/>
        </pc:sldMkLst>
        <pc:spChg chg="mod">
          <ac:chgData name="Luisanys Paola Granadillo Pereira" userId="S::luisanys_granadillo@soy.sena.edu.co::5f11a106-399a-44a6-bc20-c0f111fdaf21" providerId="AD" clId="Web-{86BBEC5A-50A3-959B-82B6-C6255F114528}" dt="2024-03-02T19:23:38.511" v="1" actId="20577"/>
          <ac:spMkLst>
            <pc:docMk/>
            <pc:sldMk cId="1131647866" sldId="515"/>
            <ac:spMk id="6" creationId="{0CA39C3C-B25E-C804-C832-61458138A925}"/>
          </ac:spMkLst>
        </pc:spChg>
        <pc:spChg chg="mod">
          <ac:chgData name="Luisanys Paola Granadillo Pereira" userId="S::luisanys_granadillo@soy.sena.edu.co::5f11a106-399a-44a6-bc20-c0f111fdaf21" providerId="AD" clId="Web-{86BBEC5A-50A3-959B-82B6-C6255F114528}" dt="2024-03-02T19:27:06.252" v="11" actId="1076"/>
          <ac:spMkLst>
            <pc:docMk/>
            <pc:sldMk cId="1131647866" sldId="515"/>
            <ac:spMk id="20" creationId="{8AE38333-5F3E-FEB4-556E-974AAF1E1860}"/>
          </ac:spMkLst>
        </pc:spChg>
      </pc:sldChg>
    </pc:docChg>
  </pc:docChgLst>
  <pc:docChgLst>
    <pc:chgData name="Maria Camila Barragan Pantoja" userId="a7140e95-e47a-4a02-b81c-16ea1e75d762" providerId="ADAL" clId="{86761C64-1B94-459B-98FD-8531A7DAA970}"/>
    <pc:docChg chg="undo redo custSel modSld sldOrd">
      <pc:chgData name="Maria Camila Barragan Pantoja" userId="a7140e95-e47a-4a02-b81c-16ea1e75d762" providerId="ADAL" clId="{86761C64-1B94-459B-98FD-8531A7DAA970}" dt="2024-12-07T10:11:07.515" v="3259" actId="113"/>
      <pc:docMkLst>
        <pc:docMk/>
      </pc:docMkLst>
      <pc:sldChg chg="ord">
        <pc:chgData name="Maria Camila Barragan Pantoja" userId="a7140e95-e47a-4a02-b81c-16ea1e75d762" providerId="ADAL" clId="{86761C64-1B94-459B-98FD-8531A7DAA970}" dt="2024-12-07T08:23:55.840" v="2037"/>
        <pc:sldMkLst>
          <pc:docMk/>
          <pc:sldMk cId="2776220320" sldId="264"/>
        </pc:sldMkLst>
      </pc:sldChg>
      <pc:sldChg chg="delSp modSp mod">
        <pc:chgData name="Maria Camila Barragan Pantoja" userId="a7140e95-e47a-4a02-b81c-16ea1e75d762" providerId="ADAL" clId="{86761C64-1B94-459B-98FD-8531A7DAA970}" dt="2024-12-07T05:57:27.966" v="26" actId="478"/>
        <pc:sldMkLst>
          <pc:docMk/>
          <pc:sldMk cId="3079616696" sldId="468"/>
        </pc:sldMkLst>
        <pc:spChg chg="mod">
          <ac:chgData name="Maria Camila Barragan Pantoja" userId="a7140e95-e47a-4a02-b81c-16ea1e75d762" providerId="ADAL" clId="{86761C64-1B94-459B-98FD-8531A7DAA970}" dt="2024-12-07T05:57:22.690" v="24" actId="20577"/>
          <ac:spMkLst>
            <pc:docMk/>
            <pc:sldMk cId="3079616696" sldId="468"/>
            <ac:spMk id="7" creationId="{00000000-0000-0000-0000-000000000000}"/>
          </ac:spMkLst>
        </pc:spChg>
        <pc:picChg chg="del">
          <ac:chgData name="Maria Camila Barragan Pantoja" userId="a7140e95-e47a-4a02-b81c-16ea1e75d762" providerId="ADAL" clId="{86761C64-1B94-459B-98FD-8531A7DAA970}" dt="2024-12-07T05:57:27.966" v="26" actId="478"/>
          <ac:picMkLst>
            <pc:docMk/>
            <pc:sldMk cId="3079616696" sldId="468"/>
            <ac:picMk id="2" creationId="{9AC9B90C-AABB-8742-1159-24CBEB7D4C2A}"/>
          </ac:picMkLst>
        </pc:picChg>
        <pc:picChg chg="del">
          <ac:chgData name="Maria Camila Barragan Pantoja" userId="a7140e95-e47a-4a02-b81c-16ea1e75d762" providerId="ADAL" clId="{86761C64-1B94-459B-98FD-8531A7DAA970}" dt="2024-12-07T05:57:26.029" v="25" actId="478"/>
          <ac:picMkLst>
            <pc:docMk/>
            <pc:sldMk cId="3079616696" sldId="468"/>
            <ac:picMk id="4" creationId="{00A32C9B-315F-DCDC-8E52-70DC7D8B8385}"/>
          </ac:picMkLst>
        </pc:picChg>
      </pc:sldChg>
      <pc:sldChg chg="addSp delSp modSp mod">
        <pc:chgData name="Maria Camila Barragan Pantoja" userId="a7140e95-e47a-4a02-b81c-16ea1e75d762" providerId="ADAL" clId="{86761C64-1B94-459B-98FD-8531A7DAA970}" dt="2024-12-07T07:02:15.232" v="536" actId="20577"/>
        <pc:sldMkLst>
          <pc:docMk/>
          <pc:sldMk cId="685387458" sldId="499"/>
        </pc:sldMkLst>
        <pc:spChg chg="mod">
          <ac:chgData name="Maria Camila Barragan Pantoja" userId="a7140e95-e47a-4a02-b81c-16ea1e75d762" providerId="ADAL" clId="{86761C64-1B94-459B-98FD-8531A7DAA970}" dt="2024-12-07T07:02:15.232" v="536" actId="20577"/>
          <ac:spMkLst>
            <pc:docMk/>
            <pc:sldMk cId="685387458" sldId="499"/>
            <ac:spMk id="7" creationId="{FBAA83CA-F5E1-3945-40AB-1CB1B233A0BF}"/>
          </ac:spMkLst>
        </pc:spChg>
        <pc:spChg chg="add del">
          <ac:chgData name="Maria Camila Barragan Pantoja" userId="a7140e95-e47a-4a02-b81c-16ea1e75d762" providerId="ADAL" clId="{86761C64-1B94-459B-98FD-8531A7DAA970}" dt="2024-12-07T06:28:55.956" v="316" actId="22"/>
          <ac:spMkLst>
            <pc:docMk/>
            <pc:sldMk cId="685387458" sldId="499"/>
            <ac:spMk id="8" creationId="{2629CC8C-40FD-0B5D-59EF-5331F2D7C7DA}"/>
          </ac:spMkLst>
        </pc:spChg>
        <pc:picChg chg="add del mod ord">
          <ac:chgData name="Maria Camila Barragan Pantoja" userId="a7140e95-e47a-4a02-b81c-16ea1e75d762" providerId="ADAL" clId="{86761C64-1B94-459B-98FD-8531A7DAA970}" dt="2024-12-07T06:37:21.220" v="357" actId="1076"/>
          <ac:picMkLst>
            <pc:docMk/>
            <pc:sldMk cId="685387458" sldId="499"/>
            <ac:picMk id="3" creationId="{EA97DC05-4A6B-3E0B-D2C7-E6FB8FE7B99F}"/>
          </ac:picMkLst>
        </pc:picChg>
        <pc:picChg chg="add del mod">
          <ac:chgData name="Maria Camila Barragan Pantoja" userId="a7140e95-e47a-4a02-b81c-16ea1e75d762" providerId="ADAL" clId="{86761C64-1B94-459B-98FD-8531A7DAA970}" dt="2024-12-07T06:35:17.545" v="326" actId="1076"/>
          <ac:picMkLst>
            <pc:docMk/>
            <pc:sldMk cId="685387458" sldId="499"/>
            <ac:picMk id="1026" creationId="{F16CFC64-2716-8580-639E-258D246F240E}"/>
          </ac:picMkLst>
        </pc:picChg>
        <pc:picChg chg="add">
          <ac:chgData name="Maria Camila Barragan Pantoja" userId="a7140e95-e47a-4a02-b81c-16ea1e75d762" providerId="ADAL" clId="{86761C64-1B94-459B-98FD-8531A7DAA970}" dt="2024-12-07T06:35:13.763" v="323"/>
          <ac:picMkLst>
            <pc:docMk/>
            <pc:sldMk cId="685387458" sldId="499"/>
            <ac:picMk id="1028" creationId="{EC41FE03-0064-C3E7-EACA-B2D2828F7901}"/>
          </ac:picMkLst>
        </pc:picChg>
      </pc:sldChg>
      <pc:sldChg chg="addSp delSp modSp mod">
        <pc:chgData name="Maria Camila Barragan Pantoja" userId="a7140e95-e47a-4a02-b81c-16ea1e75d762" providerId="ADAL" clId="{86761C64-1B94-459B-98FD-8531A7DAA970}" dt="2024-12-07T07:14:07.373" v="820" actId="122"/>
        <pc:sldMkLst>
          <pc:docMk/>
          <pc:sldMk cId="2874888774" sldId="502"/>
        </pc:sldMkLst>
        <pc:spChg chg="mod">
          <ac:chgData name="Maria Camila Barragan Pantoja" userId="a7140e95-e47a-4a02-b81c-16ea1e75d762" providerId="ADAL" clId="{86761C64-1B94-459B-98FD-8531A7DAA970}" dt="2024-12-07T07:14:07.373" v="820" actId="122"/>
          <ac:spMkLst>
            <pc:docMk/>
            <pc:sldMk cId="2874888774" sldId="502"/>
            <ac:spMk id="6" creationId="{0CA39C3C-B25E-C804-C832-61458138A925}"/>
          </ac:spMkLst>
        </pc:spChg>
        <pc:picChg chg="del">
          <ac:chgData name="Maria Camila Barragan Pantoja" userId="a7140e95-e47a-4a02-b81c-16ea1e75d762" providerId="ADAL" clId="{86761C64-1B94-459B-98FD-8531A7DAA970}" dt="2024-12-07T06:44:31.617" v="358" actId="478"/>
          <ac:picMkLst>
            <pc:docMk/>
            <pc:sldMk cId="2874888774" sldId="502"/>
            <ac:picMk id="8" creationId="{4C8F7B79-3BA6-0EF7-6512-3E75E3C8548D}"/>
          </ac:picMkLst>
        </pc:picChg>
        <pc:picChg chg="del">
          <ac:chgData name="Maria Camila Barragan Pantoja" userId="a7140e95-e47a-4a02-b81c-16ea1e75d762" providerId="ADAL" clId="{86761C64-1B94-459B-98FD-8531A7DAA970}" dt="2024-12-07T06:44:47.762" v="363" actId="478"/>
          <ac:picMkLst>
            <pc:docMk/>
            <pc:sldMk cId="2874888774" sldId="502"/>
            <ac:picMk id="9" creationId="{432A9D09-CE2E-2759-61CD-1BE57A9A22C7}"/>
          </ac:picMkLst>
        </pc:picChg>
        <pc:picChg chg="add mod">
          <ac:chgData name="Maria Camila Barragan Pantoja" userId="a7140e95-e47a-4a02-b81c-16ea1e75d762" providerId="ADAL" clId="{86761C64-1B94-459B-98FD-8531A7DAA970}" dt="2024-12-07T06:44:43.283" v="361" actId="1076"/>
          <ac:picMkLst>
            <pc:docMk/>
            <pc:sldMk cId="2874888774" sldId="502"/>
            <ac:picMk id="10" creationId="{3A01832C-01BF-F3C1-BA64-ABEF34F35A3E}"/>
          </ac:picMkLst>
        </pc:picChg>
        <pc:picChg chg="del">
          <ac:chgData name="Maria Camila Barragan Pantoja" userId="a7140e95-e47a-4a02-b81c-16ea1e75d762" providerId="ADAL" clId="{86761C64-1B94-459B-98FD-8531A7DAA970}" dt="2024-12-07T06:44:45.716" v="362" actId="478"/>
          <ac:picMkLst>
            <pc:docMk/>
            <pc:sldMk cId="2874888774" sldId="502"/>
            <ac:picMk id="14" creationId="{3052E1E1-2ED2-3529-9861-58FBD2A2528E}"/>
          </ac:picMkLst>
        </pc:picChg>
      </pc:sldChg>
      <pc:sldChg chg="modSp mod">
        <pc:chgData name="Maria Camila Barragan Pantoja" userId="a7140e95-e47a-4a02-b81c-16ea1e75d762" providerId="ADAL" clId="{86761C64-1B94-459B-98FD-8531A7DAA970}" dt="2024-12-07T06:26:04.832" v="312" actId="313"/>
        <pc:sldMkLst>
          <pc:docMk/>
          <pc:sldMk cId="1620787967" sldId="503"/>
        </pc:sldMkLst>
        <pc:spChg chg="mod">
          <ac:chgData name="Maria Camila Barragan Pantoja" userId="a7140e95-e47a-4a02-b81c-16ea1e75d762" providerId="ADAL" clId="{86761C64-1B94-459B-98FD-8531A7DAA970}" dt="2024-12-07T05:57:38.301" v="41" actId="20577"/>
          <ac:spMkLst>
            <pc:docMk/>
            <pc:sldMk cId="1620787967" sldId="503"/>
            <ac:spMk id="6" creationId="{B78A6207-2D79-A9F8-E09D-30C60C0067DF}"/>
          </ac:spMkLst>
        </pc:spChg>
        <pc:spChg chg="mod">
          <ac:chgData name="Maria Camila Barragan Pantoja" userId="a7140e95-e47a-4a02-b81c-16ea1e75d762" providerId="ADAL" clId="{86761C64-1B94-459B-98FD-8531A7DAA970}" dt="2024-12-07T06:03:11.626" v="146" actId="20577"/>
          <ac:spMkLst>
            <pc:docMk/>
            <pc:sldMk cId="1620787967" sldId="503"/>
            <ac:spMk id="8" creationId="{9FA07BD2-A8DB-FF10-1E30-572887632351}"/>
          </ac:spMkLst>
        </pc:spChg>
        <pc:spChg chg="mod">
          <ac:chgData name="Maria Camila Barragan Pantoja" userId="a7140e95-e47a-4a02-b81c-16ea1e75d762" providerId="ADAL" clId="{86761C64-1B94-459B-98FD-8531A7DAA970}" dt="2024-12-07T06:26:04.832" v="312" actId="313"/>
          <ac:spMkLst>
            <pc:docMk/>
            <pc:sldMk cId="1620787967" sldId="503"/>
            <ac:spMk id="9" creationId="{2F385990-7F30-A8ED-0FEA-F8EAC01BD49D}"/>
          </ac:spMkLst>
        </pc:spChg>
      </pc:sldChg>
      <pc:sldChg chg="delSp mod">
        <pc:chgData name="Maria Camila Barragan Pantoja" userId="a7140e95-e47a-4a02-b81c-16ea1e75d762" providerId="ADAL" clId="{86761C64-1B94-459B-98FD-8531A7DAA970}" dt="2024-12-07T06:26:13.053" v="314" actId="478"/>
        <pc:sldMkLst>
          <pc:docMk/>
          <pc:sldMk cId="2742048982" sldId="504"/>
        </pc:sldMkLst>
        <pc:picChg chg="del">
          <ac:chgData name="Maria Camila Barragan Pantoja" userId="a7140e95-e47a-4a02-b81c-16ea1e75d762" providerId="ADAL" clId="{86761C64-1B94-459B-98FD-8531A7DAA970}" dt="2024-12-07T06:26:13.053" v="314" actId="478"/>
          <ac:picMkLst>
            <pc:docMk/>
            <pc:sldMk cId="2742048982" sldId="504"/>
            <ac:picMk id="7" creationId="{3B6D7165-FC63-A531-642B-9EE044E8F22C}"/>
          </ac:picMkLst>
        </pc:picChg>
        <pc:picChg chg="del">
          <ac:chgData name="Maria Camila Barragan Pantoja" userId="a7140e95-e47a-4a02-b81c-16ea1e75d762" providerId="ADAL" clId="{86761C64-1B94-459B-98FD-8531A7DAA970}" dt="2024-12-07T06:26:11.057" v="313" actId="478"/>
          <ac:picMkLst>
            <pc:docMk/>
            <pc:sldMk cId="2742048982" sldId="504"/>
            <ac:picMk id="9" creationId="{058336B8-53EB-0280-6572-320B5A547214}"/>
          </ac:picMkLst>
        </pc:picChg>
      </pc:sldChg>
      <pc:sldChg chg="delSp mod">
        <pc:chgData name="Maria Camila Barragan Pantoja" userId="a7140e95-e47a-4a02-b81c-16ea1e75d762" providerId="ADAL" clId="{86761C64-1B94-459B-98FD-8531A7DAA970}" dt="2024-12-07T08:24:01.558" v="2039" actId="478"/>
        <pc:sldMkLst>
          <pc:docMk/>
          <pc:sldMk cId="2843109265" sldId="505"/>
        </pc:sldMkLst>
        <pc:picChg chg="del">
          <ac:chgData name="Maria Camila Barragan Pantoja" userId="a7140e95-e47a-4a02-b81c-16ea1e75d762" providerId="ADAL" clId="{86761C64-1B94-459B-98FD-8531A7DAA970}" dt="2024-12-07T08:24:01.558" v="2039" actId="478"/>
          <ac:picMkLst>
            <pc:docMk/>
            <pc:sldMk cId="2843109265" sldId="505"/>
            <ac:picMk id="6" creationId="{1869D6AF-2E74-B45B-A18A-D5D5B3630CE3}"/>
          </ac:picMkLst>
        </pc:picChg>
        <pc:picChg chg="del">
          <ac:chgData name="Maria Camila Barragan Pantoja" userId="a7140e95-e47a-4a02-b81c-16ea1e75d762" providerId="ADAL" clId="{86761C64-1B94-459B-98FD-8531A7DAA970}" dt="2024-12-07T08:23:59.407" v="2038" actId="478"/>
          <ac:picMkLst>
            <pc:docMk/>
            <pc:sldMk cId="2843109265" sldId="505"/>
            <ac:picMk id="35" creationId="{264B7FD2-3EC2-7C97-B895-259481220383}"/>
          </ac:picMkLst>
        </pc:picChg>
      </pc:sldChg>
      <pc:sldChg chg="addSp delSp modSp mod">
        <pc:chgData name="Maria Camila Barragan Pantoja" userId="a7140e95-e47a-4a02-b81c-16ea1e75d762" providerId="ADAL" clId="{86761C64-1B94-459B-98FD-8531A7DAA970}" dt="2024-12-07T08:07:35.852" v="1968" actId="1076"/>
        <pc:sldMkLst>
          <pc:docMk/>
          <pc:sldMk cId="591205515" sldId="508"/>
        </pc:sldMkLst>
        <pc:spChg chg="add del mod">
          <ac:chgData name="Maria Camila Barragan Pantoja" userId="a7140e95-e47a-4a02-b81c-16ea1e75d762" providerId="ADAL" clId="{86761C64-1B94-459B-98FD-8531A7DAA970}" dt="2024-12-07T08:07:26.157" v="1967" actId="478"/>
          <ac:spMkLst>
            <pc:docMk/>
            <pc:sldMk cId="591205515" sldId="508"/>
            <ac:spMk id="3" creationId="{415D33AF-8A00-6F04-EB60-7522ED5CBE4A}"/>
          </ac:spMkLst>
        </pc:spChg>
        <pc:spChg chg="mod">
          <ac:chgData name="Maria Camila Barragan Pantoja" userId="a7140e95-e47a-4a02-b81c-16ea1e75d762" providerId="ADAL" clId="{86761C64-1B94-459B-98FD-8531A7DAA970}" dt="2024-12-07T07:55:32.078" v="1874" actId="14100"/>
          <ac:spMkLst>
            <pc:docMk/>
            <pc:sldMk cId="591205515" sldId="508"/>
            <ac:spMk id="7" creationId="{FBAA83CA-F5E1-3945-40AB-1CB1B233A0BF}"/>
          </ac:spMkLst>
        </pc:spChg>
        <pc:spChg chg="mod">
          <ac:chgData name="Maria Camila Barragan Pantoja" userId="a7140e95-e47a-4a02-b81c-16ea1e75d762" providerId="ADAL" clId="{86761C64-1B94-459B-98FD-8531A7DAA970}" dt="2024-12-07T08:00:30.774" v="1948" actId="12"/>
          <ac:spMkLst>
            <pc:docMk/>
            <pc:sldMk cId="591205515" sldId="508"/>
            <ac:spMk id="9" creationId="{FC78F7BD-2A34-855F-15C3-306C2603A128}"/>
          </ac:spMkLst>
        </pc:spChg>
        <pc:spChg chg="del topLvl">
          <ac:chgData name="Maria Camila Barragan Pantoja" userId="a7140e95-e47a-4a02-b81c-16ea1e75d762" providerId="ADAL" clId="{86761C64-1B94-459B-98FD-8531A7DAA970}" dt="2024-12-07T08:03:15.528" v="1950" actId="478"/>
          <ac:spMkLst>
            <pc:docMk/>
            <pc:sldMk cId="591205515" sldId="508"/>
            <ac:spMk id="10" creationId="{89EA323F-8157-0CE5-E963-671C615B0CF1}"/>
          </ac:spMkLst>
        </pc:spChg>
        <pc:spChg chg="topLvl">
          <ac:chgData name="Maria Camila Barragan Pantoja" userId="a7140e95-e47a-4a02-b81c-16ea1e75d762" providerId="ADAL" clId="{86761C64-1B94-459B-98FD-8531A7DAA970}" dt="2024-12-07T08:03:15.528" v="1950" actId="478"/>
          <ac:spMkLst>
            <pc:docMk/>
            <pc:sldMk cId="591205515" sldId="508"/>
            <ac:spMk id="11" creationId="{F4790CC4-57C1-E19E-56E2-3F7ABCE9B45D}"/>
          </ac:spMkLst>
        </pc:spChg>
        <pc:grpChg chg="del">
          <ac:chgData name="Maria Camila Barragan Pantoja" userId="a7140e95-e47a-4a02-b81c-16ea1e75d762" providerId="ADAL" clId="{86761C64-1B94-459B-98FD-8531A7DAA970}" dt="2024-12-07T08:03:15.528" v="1950" actId="478"/>
          <ac:grpSpMkLst>
            <pc:docMk/>
            <pc:sldMk cId="591205515" sldId="508"/>
            <ac:grpSpMk id="2" creationId="{7DE939D9-8098-B336-177B-FCB1EFCE9EBD}"/>
          </ac:grpSpMkLst>
        </pc:grpChg>
        <pc:picChg chg="add mod">
          <ac:chgData name="Maria Camila Barragan Pantoja" userId="a7140e95-e47a-4a02-b81c-16ea1e75d762" providerId="ADAL" clId="{86761C64-1B94-459B-98FD-8531A7DAA970}" dt="2024-12-07T08:07:35.852" v="1968" actId="1076"/>
          <ac:picMkLst>
            <pc:docMk/>
            <pc:sldMk cId="591205515" sldId="508"/>
            <ac:picMk id="3074" creationId="{B0CD489C-F3D9-040E-B37B-2C12C7A30F23}"/>
          </ac:picMkLst>
        </pc:picChg>
      </pc:sldChg>
      <pc:sldChg chg="delSp modSp mod">
        <pc:chgData name="Maria Camila Barragan Pantoja" userId="a7140e95-e47a-4a02-b81c-16ea1e75d762" providerId="ADAL" clId="{86761C64-1B94-459B-98FD-8531A7DAA970}" dt="2024-12-07T09:47:26.035" v="2624" actId="20577"/>
        <pc:sldMkLst>
          <pc:docMk/>
          <pc:sldMk cId="1401254827" sldId="509"/>
        </pc:sldMkLst>
        <pc:spChg chg="mod">
          <ac:chgData name="Maria Camila Barragan Pantoja" userId="a7140e95-e47a-4a02-b81c-16ea1e75d762" providerId="ADAL" clId="{86761C64-1B94-459B-98FD-8531A7DAA970}" dt="2024-12-07T09:47:26.035" v="2624" actId="20577"/>
          <ac:spMkLst>
            <pc:docMk/>
            <pc:sldMk cId="1401254827" sldId="509"/>
            <ac:spMk id="6" creationId="{0CA39C3C-B25E-C804-C832-61458138A925}"/>
          </ac:spMkLst>
        </pc:spChg>
        <pc:picChg chg="del">
          <ac:chgData name="Maria Camila Barragan Pantoja" userId="a7140e95-e47a-4a02-b81c-16ea1e75d762" providerId="ADAL" clId="{86761C64-1B94-459B-98FD-8531A7DAA970}" dt="2024-12-07T08:24:25.741" v="2046" actId="478"/>
          <ac:picMkLst>
            <pc:docMk/>
            <pc:sldMk cId="1401254827" sldId="509"/>
            <ac:picMk id="8" creationId="{0F762AFD-BE7B-6DFC-98ED-2728C1DF4B1A}"/>
          </ac:picMkLst>
        </pc:picChg>
        <pc:picChg chg="del">
          <ac:chgData name="Maria Camila Barragan Pantoja" userId="a7140e95-e47a-4a02-b81c-16ea1e75d762" providerId="ADAL" clId="{86761C64-1B94-459B-98FD-8531A7DAA970}" dt="2024-12-07T08:24:27.661" v="2047" actId="478"/>
          <ac:picMkLst>
            <pc:docMk/>
            <pc:sldMk cId="1401254827" sldId="509"/>
            <ac:picMk id="16" creationId="{491798DB-5D53-6EDA-1670-175066A22134}"/>
          </ac:picMkLst>
        </pc:picChg>
      </pc:sldChg>
      <pc:sldChg chg="addSp delSp modSp mod">
        <pc:chgData name="Maria Camila Barragan Pantoja" userId="a7140e95-e47a-4a02-b81c-16ea1e75d762" providerId="ADAL" clId="{86761C64-1B94-459B-98FD-8531A7DAA970}" dt="2024-12-07T10:11:07.515" v="3259" actId="113"/>
        <pc:sldMkLst>
          <pc:docMk/>
          <pc:sldMk cId="2783826644" sldId="513"/>
        </pc:sldMkLst>
        <pc:spChg chg="add mod">
          <ac:chgData name="Maria Camila Barragan Pantoja" userId="a7140e95-e47a-4a02-b81c-16ea1e75d762" providerId="ADAL" clId="{86761C64-1B94-459B-98FD-8531A7DAA970}" dt="2024-12-07T10:11:07.515" v="3259" actId="113"/>
          <ac:spMkLst>
            <pc:docMk/>
            <pc:sldMk cId="2783826644" sldId="513"/>
            <ac:spMk id="3" creationId="{6E674E12-4D49-4D03-2684-F933889CC550}"/>
          </ac:spMkLst>
        </pc:spChg>
        <pc:spChg chg="del mod">
          <ac:chgData name="Maria Camila Barragan Pantoja" userId="a7140e95-e47a-4a02-b81c-16ea1e75d762" providerId="ADAL" clId="{86761C64-1B94-459B-98FD-8531A7DAA970}" dt="2024-12-07T10:07:24.295" v="3127" actId="26606"/>
          <ac:spMkLst>
            <pc:docMk/>
            <pc:sldMk cId="2783826644" sldId="513"/>
            <ac:spMk id="6" creationId="{0CA39C3C-B25E-C804-C832-61458138A925}"/>
          </ac:spMkLst>
        </pc:spChg>
        <pc:graphicFrameChg chg="add mod modGraphic">
          <ac:chgData name="Maria Camila Barragan Pantoja" userId="a7140e95-e47a-4a02-b81c-16ea1e75d762" providerId="ADAL" clId="{86761C64-1B94-459B-98FD-8531A7DAA970}" dt="2024-12-07T10:10:38.094" v="3246" actId="14100"/>
          <ac:graphicFrameMkLst>
            <pc:docMk/>
            <pc:sldMk cId="2783826644" sldId="513"/>
            <ac:graphicFrameMk id="13" creationId="{F6EA2C19-FD40-4C7F-5814-493C8D1DB3A7}"/>
          </ac:graphicFrameMkLst>
        </pc:graphicFrameChg>
        <pc:picChg chg="del">
          <ac:chgData name="Maria Camila Barragan Pantoja" userId="a7140e95-e47a-4a02-b81c-16ea1e75d762" providerId="ADAL" clId="{86761C64-1B94-459B-98FD-8531A7DAA970}" dt="2024-12-07T08:24:05.628" v="2040" actId="478"/>
          <ac:picMkLst>
            <pc:docMk/>
            <pc:sldMk cId="2783826644" sldId="513"/>
            <ac:picMk id="4" creationId="{76629591-DEF3-E8F6-9222-3C6D37B978B6}"/>
          </ac:picMkLst>
        </pc:picChg>
        <pc:picChg chg="del">
          <ac:chgData name="Maria Camila Barragan Pantoja" userId="a7140e95-e47a-4a02-b81c-16ea1e75d762" providerId="ADAL" clId="{86761C64-1B94-459B-98FD-8531A7DAA970}" dt="2024-12-07T08:24:07.796" v="2041" actId="478"/>
          <ac:picMkLst>
            <pc:docMk/>
            <pc:sldMk cId="2783826644" sldId="513"/>
            <ac:picMk id="16" creationId="{31AF6937-3182-CC53-46B9-0BF8C550D5CD}"/>
          </ac:picMkLst>
        </pc:picChg>
      </pc:sldChg>
      <pc:sldChg chg="addSp delSp modSp mod">
        <pc:chgData name="Maria Camila Barragan Pantoja" userId="a7140e95-e47a-4a02-b81c-16ea1e75d762" providerId="ADAL" clId="{86761C64-1B94-459B-98FD-8531A7DAA970}" dt="2024-12-07T07:42:17.327" v="1380" actId="20577"/>
        <pc:sldMkLst>
          <pc:docMk/>
          <pc:sldMk cId="3346854992" sldId="514"/>
        </pc:sldMkLst>
        <pc:spChg chg="add mod">
          <ac:chgData name="Maria Camila Barragan Pantoja" userId="a7140e95-e47a-4a02-b81c-16ea1e75d762" providerId="ADAL" clId="{86761C64-1B94-459B-98FD-8531A7DAA970}" dt="2024-12-07T07:32:40.938" v="994" actId="1076"/>
          <ac:spMkLst>
            <pc:docMk/>
            <pc:sldMk cId="3346854992" sldId="514"/>
            <ac:spMk id="3" creationId="{FF6B3CE6-D952-25A5-B87C-F11FC7E61BE0}"/>
          </ac:spMkLst>
        </pc:spChg>
        <pc:spChg chg="del">
          <ac:chgData name="Maria Camila Barragan Pantoja" userId="a7140e95-e47a-4a02-b81c-16ea1e75d762" providerId="ADAL" clId="{86761C64-1B94-459B-98FD-8531A7DAA970}" dt="2024-12-07T07:24:00.462" v="909" actId="478"/>
          <ac:spMkLst>
            <pc:docMk/>
            <pc:sldMk cId="3346854992" sldId="514"/>
            <ac:spMk id="6" creationId="{F493F40F-6BFB-5A1B-348B-430CA7965EB9}"/>
          </ac:spMkLst>
        </pc:spChg>
        <pc:spChg chg="add mod">
          <ac:chgData name="Maria Camila Barragan Pantoja" userId="a7140e95-e47a-4a02-b81c-16ea1e75d762" providerId="ADAL" clId="{86761C64-1B94-459B-98FD-8531A7DAA970}" dt="2024-12-07T07:32:40.938" v="994" actId="1076"/>
          <ac:spMkLst>
            <pc:docMk/>
            <pc:sldMk cId="3346854992" sldId="514"/>
            <ac:spMk id="8" creationId="{AA2DB6B0-CD04-BA28-967A-55E58A888300}"/>
          </ac:spMkLst>
        </pc:spChg>
        <pc:spChg chg="mod">
          <ac:chgData name="Maria Camila Barragan Pantoja" userId="a7140e95-e47a-4a02-b81c-16ea1e75d762" providerId="ADAL" clId="{86761C64-1B94-459B-98FD-8531A7DAA970}" dt="2024-12-07T07:32:40.938" v="994" actId="1076"/>
          <ac:spMkLst>
            <pc:docMk/>
            <pc:sldMk cId="3346854992" sldId="514"/>
            <ac:spMk id="9" creationId="{DED4273B-6453-DEC1-B568-D49EC7EC0F21}"/>
          </ac:spMkLst>
        </pc:spChg>
        <pc:spChg chg="add mod">
          <ac:chgData name="Maria Camila Barragan Pantoja" userId="a7140e95-e47a-4a02-b81c-16ea1e75d762" providerId="ADAL" clId="{86761C64-1B94-459B-98FD-8531A7DAA970}" dt="2024-12-07T07:32:40.938" v="994" actId="1076"/>
          <ac:spMkLst>
            <pc:docMk/>
            <pc:sldMk cId="3346854992" sldId="514"/>
            <ac:spMk id="11" creationId="{14111743-3C16-F2F9-4A70-558ABFE9183B}"/>
          </ac:spMkLst>
        </pc:spChg>
        <pc:spChg chg="add mod">
          <ac:chgData name="Maria Camila Barragan Pantoja" userId="a7140e95-e47a-4a02-b81c-16ea1e75d762" providerId="ADAL" clId="{86761C64-1B94-459B-98FD-8531A7DAA970}" dt="2024-12-07T07:32:40.938" v="994" actId="1076"/>
          <ac:spMkLst>
            <pc:docMk/>
            <pc:sldMk cId="3346854992" sldId="514"/>
            <ac:spMk id="12" creationId="{0546D132-AFF2-951C-A726-E3CD62CAF287}"/>
          </ac:spMkLst>
        </pc:spChg>
        <pc:spChg chg="mod">
          <ac:chgData name="Maria Camila Barragan Pantoja" userId="a7140e95-e47a-4a02-b81c-16ea1e75d762" providerId="ADAL" clId="{86761C64-1B94-459B-98FD-8531A7DAA970}" dt="2024-12-07T07:42:17.327" v="1380" actId="20577"/>
          <ac:spMkLst>
            <pc:docMk/>
            <pc:sldMk cId="3346854992" sldId="514"/>
            <ac:spMk id="25" creationId="{842F58EC-E661-F5D6-6BBB-44167BDA0E7D}"/>
          </ac:spMkLst>
        </pc:spChg>
        <pc:grpChg chg="del">
          <ac:chgData name="Maria Camila Barragan Pantoja" userId="a7140e95-e47a-4a02-b81c-16ea1e75d762" providerId="ADAL" clId="{86761C64-1B94-459B-98FD-8531A7DAA970}" dt="2024-12-07T07:15:54.581" v="823" actId="478"/>
          <ac:grpSpMkLst>
            <pc:docMk/>
            <pc:sldMk cId="3346854992" sldId="514"/>
            <ac:grpSpMk id="13" creationId="{C6B8BF2F-2436-2A9D-C56F-B62B3309D53A}"/>
          </ac:grpSpMkLst>
        </pc:grpChg>
        <pc:grpChg chg="del">
          <ac:chgData name="Maria Camila Barragan Pantoja" userId="a7140e95-e47a-4a02-b81c-16ea1e75d762" providerId="ADAL" clId="{86761C64-1B94-459B-98FD-8531A7DAA970}" dt="2024-12-07T07:15:10.602" v="822" actId="478"/>
          <ac:grpSpMkLst>
            <pc:docMk/>
            <pc:sldMk cId="3346854992" sldId="514"/>
            <ac:grpSpMk id="19" creationId="{B15C48ED-F44C-000C-F11A-22EFBFCCC537}"/>
          </ac:grpSpMkLst>
        </pc:grpChg>
        <pc:grpChg chg="del">
          <ac:chgData name="Maria Camila Barragan Pantoja" userId="a7140e95-e47a-4a02-b81c-16ea1e75d762" providerId="ADAL" clId="{86761C64-1B94-459B-98FD-8531A7DAA970}" dt="2024-12-07T07:15:06.584" v="821" actId="478"/>
          <ac:grpSpMkLst>
            <pc:docMk/>
            <pc:sldMk cId="3346854992" sldId="514"/>
            <ac:grpSpMk id="22" creationId="{EAC01716-D6BC-7EBB-4216-8E0E114F52C2}"/>
          </ac:grpSpMkLst>
        </pc:grpChg>
        <pc:grpChg chg="del">
          <ac:chgData name="Maria Camila Barragan Pantoja" userId="a7140e95-e47a-4a02-b81c-16ea1e75d762" providerId="ADAL" clId="{86761C64-1B94-459B-98FD-8531A7DAA970}" dt="2024-12-07T07:15:06.584" v="821" actId="478"/>
          <ac:grpSpMkLst>
            <pc:docMk/>
            <pc:sldMk cId="3346854992" sldId="514"/>
            <ac:grpSpMk id="23" creationId="{9D1B8B16-0398-442D-5DF3-CFBED9A2ED88}"/>
          </ac:grpSpMkLst>
        </pc:grpChg>
        <pc:grpChg chg="del">
          <ac:chgData name="Maria Camila Barragan Pantoja" userId="a7140e95-e47a-4a02-b81c-16ea1e75d762" providerId="ADAL" clId="{86761C64-1B94-459B-98FD-8531A7DAA970}" dt="2024-12-07T07:15:06.584" v="821" actId="478"/>
          <ac:grpSpMkLst>
            <pc:docMk/>
            <pc:sldMk cId="3346854992" sldId="514"/>
            <ac:grpSpMk id="24" creationId="{7AD0BCA1-CDE9-0187-365A-A4C77B1B17A0}"/>
          </ac:grpSpMkLst>
        </pc:grpChg>
        <pc:picChg chg="del">
          <ac:chgData name="Maria Camila Barragan Pantoja" userId="a7140e95-e47a-4a02-b81c-16ea1e75d762" providerId="ADAL" clId="{86761C64-1B94-459B-98FD-8531A7DAA970}" dt="2024-12-07T07:32:25.806" v="992" actId="478"/>
          <ac:picMkLst>
            <pc:docMk/>
            <pc:sldMk cId="3346854992" sldId="514"/>
            <ac:picMk id="4" creationId="{A0E6D43A-FFE7-1736-96B0-88062AB6F8C0}"/>
          </ac:picMkLst>
        </pc:picChg>
        <pc:picChg chg="del">
          <ac:chgData name="Maria Camila Barragan Pantoja" userId="a7140e95-e47a-4a02-b81c-16ea1e75d762" providerId="ADAL" clId="{86761C64-1B94-459B-98FD-8531A7DAA970}" dt="2024-12-07T07:32:27.913" v="993" actId="478"/>
          <ac:picMkLst>
            <pc:docMk/>
            <pc:sldMk cId="3346854992" sldId="514"/>
            <ac:picMk id="27" creationId="{C30B5C9B-A9D0-6778-C73F-6B029C26FB39}"/>
          </ac:picMkLst>
        </pc:picChg>
        <pc:picChg chg="del">
          <ac:chgData name="Maria Camila Barragan Pantoja" userId="a7140e95-e47a-4a02-b81c-16ea1e75d762" providerId="ADAL" clId="{86761C64-1B94-459B-98FD-8531A7DAA970}" dt="2024-12-07T07:15:56.959" v="824" actId="478"/>
          <ac:picMkLst>
            <pc:docMk/>
            <pc:sldMk cId="3346854992" sldId="514"/>
            <ac:picMk id="1026" creationId="{A12AE589-D973-0455-DAEF-C0166FEEEB9D}"/>
          </ac:picMkLst>
        </pc:picChg>
        <pc:picChg chg="add del">
          <ac:chgData name="Maria Camila Barragan Pantoja" userId="a7140e95-e47a-4a02-b81c-16ea1e75d762" providerId="ADAL" clId="{86761C64-1B94-459B-98FD-8531A7DAA970}" dt="2024-12-07T07:19:01.371" v="826" actId="478"/>
          <ac:picMkLst>
            <pc:docMk/>
            <pc:sldMk cId="3346854992" sldId="514"/>
            <ac:picMk id="2050" creationId="{4D8681D6-9825-E577-A125-E231A8478A8B}"/>
          </ac:picMkLst>
        </pc:picChg>
        <pc:picChg chg="add mod">
          <ac:chgData name="Maria Camila Barragan Pantoja" userId="a7140e95-e47a-4a02-b81c-16ea1e75d762" providerId="ADAL" clId="{86761C64-1B94-459B-98FD-8531A7DAA970}" dt="2024-12-07T07:32:40.938" v="994" actId="1076"/>
          <ac:picMkLst>
            <pc:docMk/>
            <pc:sldMk cId="3346854992" sldId="514"/>
            <ac:picMk id="2052" creationId="{3C57E60E-9C04-A8D1-8EC5-EFB9130E058E}"/>
          </ac:picMkLst>
        </pc:picChg>
        <pc:picChg chg="add mod">
          <ac:chgData name="Maria Camila Barragan Pantoja" userId="a7140e95-e47a-4a02-b81c-16ea1e75d762" providerId="ADAL" clId="{86761C64-1B94-459B-98FD-8531A7DAA970}" dt="2024-12-07T07:32:40.938" v="994" actId="1076"/>
          <ac:picMkLst>
            <pc:docMk/>
            <pc:sldMk cId="3346854992" sldId="514"/>
            <ac:picMk id="2054" creationId="{512DACED-44F9-1F2A-2DA7-8376CAA9325E}"/>
          </ac:picMkLst>
        </pc:picChg>
        <pc:picChg chg="add del mod">
          <ac:chgData name="Maria Camila Barragan Pantoja" userId="a7140e95-e47a-4a02-b81c-16ea1e75d762" providerId="ADAL" clId="{86761C64-1B94-459B-98FD-8531A7DAA970}" dt="2024-12-07T07:26:18.400" v="943" actId="478"/>
          <ac:picMkLst>
            <pc:docMk/>
            <pc:sldMk cId="3346854992" sldId="514"/>
            <ac:picMk id="2056" creationId="{C6578B95-F49D-1838-EFCE-EBD3E8F08A11}"/>
          </ac:picMkLst>
        </pc:picChg>
        <pc:picChg chg="add mod">
          <ac:chgData name="Maria Camila Barragan Pantoja" userId="a7140e95-e47a-4a02-b81c-16ea1e75d762" providerId="ADAL" clId="{86761C64-1B94-459B-98FD-8531A7DAA970}" dt="2024-12-07T07:32:40.938" v="994" actId="1076"/>
          <ac:picMkLst>
            <pc:docMk/>
            <pc:sldMk cId="3346854992" sldId="514"/>
            <ac:picMk id="2058" creationId="{85816682-6E7A-8EB0-AB71-94EB89AF6AA5}"/>
          </ac:picMkLst>
        </pc:picChg>
        <pc:picChg chg="add del">
          <ac:chgData name="Maria Camila Barragan Pantoja" userId="a7140e95-e47a-4a02-b81c-16ea1e75d762" providerId="ADAL" clId="{86761C64-1B94-459B-98FD-8531A7DAA970}" dt="2024-12-07T07:29:46.248" v="964" actId="478"/>
          <ac:picMkLst>
            <pc:docMk/>
            <pc:sldMk cId="3346854992" sldId="514"/>
            <ac:picMk id="2060" creationId="{29E445E2-DD2D-140E-0D15-A4935C3F1098}"/>
          </ac:picMkLst>
        </pc:picChg>
        <pc:picChg chg="add mod">
          <ac:chgData name="Maria Camila Barragan Pantoja" userId="a7140e95-e47a-4a02-b81c-16ea1e75d762" providerId="ADAL" clId="{86761C64-1B94-459B-98FD-8531A7DAA970}" dt="2024-12-07T07:32:40.938" v="994" actId="1076"/>
          <ac:picMkLst>
            <pc:docMk/>
            <pc:sldMk cId="3346854992" sldId="514"/>
            <ac:picMk id="2062" creationId="{BE10A073-AD6A-E4DC-CB07-EA5F84FE29C9}"/>
          </ac:picMkLst>
        </pc:picChg>
      </pc:sldChg>
      <pc:sldChg chg="modSp mod">
        <pc:chgData name="Maria Camila Barragan Pantoja" userId="a7140e95-e47a-4a02-b81c-16ea1e75d762" providerId="ADAL" clId="{86761C64-1B94-459B-98FD-8531A7DAA970}" dt="2024-12-07T07:50:55.862" v="1870" actId="20577"/>
        <pc:sldMkLst>
          <pc:docMk/>
          <pc:sldMk cId="1131647866" sldId="515"/>
        </pc:sldMkLst>
        <pc:spChg chg="mod">
          <ac:chgData name="Maria Camila Barragan Pantoja" userId="a7140e95-e47a-4a02-b81c-16ea1e75d762" providerId="ADAL" clId="{86761C64-1B94-459B-98FD-8531A7DAA970}" dt="2024-12-07T07:50:55.862" v="1870" actId="20577"/>
          <ac:spMkLst>
            <pc:docMk/>
            <pc:sldMk cId="1131647866" sldId="515"/>
            <ac:spMk id="6" creationId="{0CA39C3C-B25E-C804-C832-61458138A925}"/>
          </ac:spMkLst>
        </pc:spChg>
      </pc:sldChg>
      <pc:sldChg chg="delSp modSp mod">
        <pc:chgData name="Maria Camila Barragan Pantoja" userId="a7140e95-e47a-4a02-b81c-16ea1e75d762" providerId="ADAL" clId="{86761C64-1B94-459B-98FD-8531A7DAA970}" dt="2024-12-07T10:01:01.134" v="2675" actId="20577"/>
        <pc:sldMkLst>
          <pc:docMk/>
          <pc:sldMk cId="2663093844" sldId="516"/>
        </pc:sldMkLst>
        <pc:spChg chg="mod">
          <ac:chgData name="Maria Camila Barragan Pantoja" userId="a7140e95-e47a-4a02-b81c-16ea1e75d762" providerId="ADAL" clId="{86761C64-1B94-459B-98FD-8531A7DAA970}" dt="2024-12-07T10:01:01.134" v="2675" actId="20577"/>
          <ac:spMkLst>
            <pc:docMk/>
            <pc:sldMk cId="2663093844" sldId="516"/>
            <ac:spMk id="6" creationId="{0CA39C3C-B25E-C804-C832-61458138A925}"/>
          </ac:spMkLst>
        </pc:spChg>
        <pc:picChg chg="del">
          <ac:chgData name="Maria Camila Barragan Pantoja" userId="a7140e95-e47a-4a02-b81c-16ea1e75d762" providerId="ADAL" clId="{86761C64-1B94-459B-98FD-8531A7DAA970}" dt="2024-12-07T08:24:18.122" v="2044" actId="478"/>
          <ac:picMkLst>
            <pc:docMk/>
            <pc:sldMk cId="2663093844" sldId="516"/>
            <ac:picMk id="4" creationId="{E1809393-78DC-261D-1CC5-17C46909EBB4}"/>
          </ac:picMkLst>
        </pc:picChg>
        <pc:picChg chg="del">
          <ac:chgData name="Maria Camila Barragan Pantoja" userId="a7140e95-e47a-4a02-b81c-16ea1e75d762" providerId="ADAL" clId="{86761C64-1B94-459B-98FD-8531A7DAA970}" dt="2024-12-07T08:24:20.060" v="2045" actId="478"/>
          <ac:picMkLst>
            <pc:docMk/>
            <pc:sldMk cId="2663093844" sldId="516"/>
            <ac:picMk id="16" creationId="{50B3C87C-0334-4541-FBBC-805044993D4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D5449F-53E5-41A8-A79A-3FA72BD0E3A7}" type="doc">
      <dgm:prSet loTypeId="urn:microsoft.com/office/officeart/2005/8/layout/list1" loCatId="list" qsTypeId="urn:microsoft.com/office/officeart/2005/8/quickstyle/simple2" qsCatId="simple" csTypeId="urn:microsoft.com/office/officeart/2005/8/colors/accent6_2" csCatId="accent6" phldr="1"/>
      <dgm:spPr/>
      <dgm:t>
        <a:bodyPr/>
        <a:lstStyle/>
        <a:p>
          <a:endParaRPr lang="en-US"/>
        </a:p>
      </dgm:t>
    </dgm:pt>
    <dgm:pt modelId="{A510DA60-AA2C-43F1-BE24-8B37ECC296E4}">
      <dgm:prSet/>
      <dgm:spPr/>
      <dgm:t>
        <a:bodyPr/>
        <a:lstStyle/>
        <a:p>
          <a:r>
            <a:rPr lang="es-MX" dirty="0"/>
            <a:t>Diseño del sistema</a:t>
          </a:r>
          <a:endParaRPr lang="en-US" dirty="0"/>
        </a:p>
      </dgm:t>
    </dgm:pt>
    <dgm:pt modelId="{391DB6E4-7743-490A-9F66-2BE63717F1EC}" type="parTrans" cxnId="{386A3E2E-A6EF-4D82-B48C-DACB3E13139B}">
      <dgm:prSet/>
      <dgm:spPr/>
      <dgm:t>
        <a:bodyPr/>
        <a:lstStyle/>
        <a:p>
          <a:endParaRPr lang="en-US"/>
        </a:p>
      </dgm:t>
    </dgm:pt>
    <dgm:pt modelId="{A5A04F29-B4F9-4A4F-9FC7-9673F711B86C}" type="sibTrans" cxnId="{386A3E2E-A6EF-4D82-B48C-DACB3E13139B}">
      <dgm:prSet/>
      <dgm:spPr/>
      <dgm:t>
        <a:bodyPr/>
        <a:lstStyle/>
        <a:p>
          <a:endParaRPr lang="en-US"/>
        </a:p>
      </dgm:t>
    </dgm:pt>
    <dgm:pt modelId="{D0BE0F36-E5CE-49CD-9D7D-2647FD7B78A0}">
      <dgm:prSet/>
      <dgm:spPr/>
      <dgm:t>
        <a:bodyPr/>
        <a:lstStyle/>
        <a:p>
          <a:r>
            <a:rPr lang="es-MX"/>
            <a:t>Desarrollo y programación</a:t>
          </a:r>
          <a:endParaRPr lang="en-US"/>
        </a:p>
      </dgm:t>
    </dgm:pt>
    <dgm:pt modelId="{DE44EC6E-009B-4239-B2A1-C32597C35297}" type="parTrans" cxnId="{0E53B736-BB2D-4B5A-BCDD-7F8D62E0FA88}">
      <dgm:prSet/>
      <dgm:spPr/>
      <dgm:t>
        <a:bodyPr/>
        <a:lstStyle/>
        <a:p>
          <a:endParaRPr lang="en-US"/>
        </a:p>
      </dgm:t>
    </dgm:pt>
    <dgm:pt modelId="{C920534E-E478-4C0C-A4F2-AE31569F60E1}" type="sibTrans" cxnId="{0E53B736-BB2D-4B5A-BCDD-7F8D62E0FA88}">
      <dgm:prSet/>
      <dgm:spPr/>
      <dgm:t>
        <a:bodyPr/>
        <a:lstStyle/>
        <a:p>
          <a:endParaRPr lang="en-US"/>
        </a:p>
      </dgm:t>
    </dgm:pt>
    <dgm:pt modelId="{F047A396-5079-498E-B836-E49B83AE53B1}">
      <dgm:prSet/>
      <dgm:spPr/>
      <dgm:t>
        <a:bodyPr/>
        <a:lstStyle/>
        <a:p>
          <a:r>
            <a:rPr lang="es-MX"/>
            <a:t>Pruebas y ajustes</a:t>
          </a:r>
          <a:endParaRPr lang="en-US"/>
        </a:p>
      </dgm:t>
    </dgm:pt>
    <dgm:pt modelId="{2D56BEEE-9AD6-405E-A3C2-4E848260AD99}" type="parTrans" cxnId="{B9C7E90D-1AB1-48A1-84C7-F3D2A582920E}">
      <dgm:prSet/>
      <dgm:spPr/>
      <dgm:t>
        <a:bodyPr/>
        <a:lstStyle/>
        <a:p>
          <a:endParaRPr lang="en-US"/>
        </a:p>
      </dgm:t>
    </dgm:pt>
    <dgm:pt modelId="{5DE5EA65-AB40-43BD-BCA0-09B0C8986BA1}" type="sibTrans" cxnId="{B9C7E90D-1AB1-48A1-84C7-F3D2A582920E}">
      <dgm:prSet/>
      <dgm:spPr/>
      <dgm:t>
        <a:bodyPr/>
        <a:lstStyle/>
        <a:p>
          <a:endParaRPr lang="en-US"/>
        </a:p>
      </dgm:t>
    </dgm:pt>
    <dgm:pt modelId="{7F44AA77-0C6C-4D21-AD46-BE81F7C947C6}">
      <dgm:prSet/>
      <dgm:spPr/>
      <dgm:t>
        <a:bodyPr/>
        <a:lstStyle/>
        <a:p>
          <a:r>
            <a:rPr lang="es-MX" dirty="0"/>
            <a:t>Capacitación de usuarios</a:t>
          </a:r>
          <a:endParaRPr lang="en-US" dirty="0"/>
        </a:p>
      </dgm:t>
    </dgm:pt>
    <dgm:pt modelId="{B6851B3D-361D-41CC-B27A-19944B38C38E}" type="parTrans" cxnId="{A56AEE58-63C6-4025-BE41-CB4151BB9439}">
      <dgm:prSet/>
      <dgm:spPr/>
      <dgm:t>
        <a:bodyPr/>
        <a:lstStyle/>
        <a:p>
          <a:endParaRPr lang="en-US"/>
        </a:p>
      </dgm:t>
    </dgm:pt>
    <dgm:pt modelId="{383C7876-B2B5-4280-A6DE-645F21AE3AEA}" type="sibTrans" cxnId="{A56AEE58-63C6-4025-BE41-CB4151BB9439}">
      <dgm:prSet/>
      <dgm:spPr/>
      <dgm:t>
        <a:bodyPr/>
        <a:lstStyle/>
        <a:p>
          <a:endParaRPr lang="en-US"/>
        </a:p>
      </dgm:t>
    </dgm:pt>
    <dgm:pt modelId="{D0ABADDA-20D1-4617-BD53-C00B2F23DEA0}">
      <dgm:prSet/>
      <dgm:spPr/>
      <dgm:t>
        <a:bodyPr/>
        <a:lstStyle/>
        <a:p>
          <a:r>
            <a:rPr lang="en-US" dirty="0" err="1"/>
            <a:t>Planeación</a:t>
          </a:r>
          <a:r>
            <a:rPr lang="en-US" dirty="0"/>
            <a:t> y </a:t>
          </a:r>
          <a:r>
            <a:rPr lang="en-US" dirty="0" err="1"/>
            <a:t>análisis</a:t>
          </a:r>
          <a:r>
            <a:rPr lang="en-US" dirty="0"/>
            <a:t> </a:t>
          </a:r>
          <a:r>
            <a:rPr lang="en-US" dirty="0" err="1"/>
            <a:t>inicial</a:t>
          </a:r>
          <a:endParaRPr lang="en-US" dirty="0"/>
        </a:p>
      </dgm:t>
    </dgm:pt>
    <dgm:pt modelId="{13FA6AB7-BC00-4292-84B6-036063B1775B}" type="parTrans" cxnId="{48CDCB38-3FF2-41FC-B510-83DE637181AD}">
      <dgm:prSet/>
      <dgm:spPr/>
      <dgm:t>
        <a:bodyPr/>
        <a:lstStyle/>
        <a:p>
          <a:endParaRPr lang="LID4096"/>
        </a:p>
      </dgm:t>
    </dgm:pt>
    <dgm:pt modelId="{38A47430-10A7-4982-B082-9DCADD75B337}" type="sibTrans" cxnId="{48CDCB38-3FF2-41FC-B510-83DE637181AD}">
      <dgm:prSet/>
      <dgm:spPr/>
      <dgm:t>
        <a:bodyPr/>
        <a:lstStyle/>
        <a:p>
          <a:endParaRPr lang="LID4096"/>
        </a:p>
      </dgm:t>
    </dgm:pt>
    <dgm:pt modelId="{BF8734CA-B512-4F67-B7A7-43E509CFA9B2}">
      <dgm:prSet/>
      <dgm:spPr/>
      <dgm:t>
        <a:bodyPr/>
        <a:lstStyle/>
        <a:p>
          <a:r>
            <a:rPr lang="en-US" dirty="0" err="1"/>
            <a:t>Implementación</a:t>
          </a:r>
          <a:r>
            <a:rPr lang="en-US" dirty="0"/>
            <a:t> y </a:t>
          </a:r>
          <a:r>
            <a:rPr lang="en-US" dirty="0" err="1"/>
            <a:t>lanzamiento</a:t>
          </a:r>
          <a:endParaRPr lang="en-US" dirty="0"/>
        </a:p>
      </dgm:t>
    </dgm:pt>
    <dgm:pt modelId="{5B1C3B10-7C1E-499D-9E82-D4B9A3BE44F6}" type="parTrans" cxnId="{10B739E5-EA76-4B44-8E95-AB1033CD988C}">
      <dgm:prSet/>
      <dgm:spPr/>
      <dgm:t>
        <a:bodyPr/>
        <a:lstStyle/>
        <a:p>
          <a:endParaRPr lang="LID4096"/>
        </a:p>
      </dgm:t>
    </dgm:pt>
    <dgm:pt modelId="{62FE840A-C484-474D-B49D-01223293DD66}" type="sibTrans" cxnId="{10B739E5-EA76-4B44-8E95-AB1033CD988C}">
      <dgm:prSet/>
      <dgm:spPr/>
      <dgm:t>
        <a:bodyPr/>
        <a:lstStyle/>
        <a:p>
          <a:endParaRPr lang="LID4096"/>
        </a:p>
      </dgm:t>
    </dgm:pt>
    <dgm:pt modelId="{30E51127-CCC5-43C5-B62A-E993EE27BBF3}" type="pres">
      <dgm:prSet presAssocID="{04D5449F-53E5-41A8-A79A-3FA72BD0E3A7}" presName="linear" presStyleCnt="0">
        <dgm:presLayoutVars>
          <dgm:dir/>
          <dgm:animLvl val="lvl"/>
          <dgm:resizeHandles val="exact"/>
        </dgm:presLayoutVars>
      </dgm:prSet>
      <dgm:spPr/>
      <dgm:t>
        <a:bodyPr/>
        <a:lstStyle/>
        <a:p>
          <a:endParaRPr lang="es-ES"/>
        </a:p>
      </dgm:t>
    </dgm:pt>
    <dgm:pt modelId="{DDB93D67-77D3-4F5D-89FF-14C6E500D425}" type="pres">
      <dgm:prSet presAssocID="{D0ABADDA-20D1-4617-BD53-C00B2F23DEA0}" presName="parentLin" presStyleCnt="0"/>
      <dgm:spPr/>
    </dgm:pt>
    <dgm:pt modelId="{3E0A0E08-B716-4D90-905F-0CE382021EF8}" type="pres">
      <dgm:prSet presAssocID="{D0ABADDA-20D1-4617-BD53-C00B2F23DEA0}" presName="parentLeftMargin" presStyleLbl="node1" presStyleIdx="0" presStyleCnt="6"/>
      <dgm:spPr/>
      <dgm:t>
        <a:bodyPr/>
        <a:lstStyle/>
        <a:p>
          <a:endParaRPr lang="es-ES"/>
        </a:p>
      </dgm:t>
    </dgm:pt>
    <dgm:pt modelId="{9545CF8E-0AEB-408F-AB86-879853085331}" type="pres">
      <dgm:prSet presAssocID="{D0ABADDA-20D1-4617-BD53-C00B2F23DEA0}" presName="parentText" presStyleLbl="node1" presStyleIdx="0" presStyleCnt="6">
        <dgm:presLayoutVars>
          <dgm:chMax val="0"/>
          <dgm:bulletEnabled val="1"/>
        </dgm:presLayoutVars>
      </dgm:prSet>
      <dgm:spPr/>
      <dgm:t>
        <a:bodyPr/>
        <a:lstStyle/>
        <a:p>
          <a:endParaRPr lang="es-ES"/>
        </a:p>
      </dgm:t>
    </dgm:pt>
    <dgm:pt modelId="{DC1EBFB5-2B42-4BAE-97DA-B869C50D4B7A}" type="pres">
      <dgm:prSet presAssocID="{D0ABADDA-20D1-4617-BD53-C00B2F23DEA0}" presName="negativeSpace" presStyleCnt="0"/>
      <dgm:spPr/>
    </dgm:pt>
    <dgm:pt modelId="{3818DB7F-791F-4763-9F85-9E13D9BA9D87}" type="pres">
      <dgm:prSet presAssocID="{D0ABADDA-20D1-4617-BD53-C00B2F23DEA0}" presName="childText" presStyleLbl="conFgAcc1" presStyleIdx="0" presStyleCnt="6">
        <dgm:presLayoutVars>
          <dgm:bulletEnabled val="1"/>
        </dgm:presLayoutVars>
      </dgm:prSet>
      <dgm:spPr/>
    </dgm:pt>
    <dgm:pt modelId="{3797D5FF-4E78-48C9-90E6-5A4D8DCAFEB3}" type="pres">
      <dgm:prSet presAssocID="{38A47430-10A7-4982-B082-9DCADD75B337}" presName="spaceBetweenRectangles" presStyleCnt="0"/>
      <dgm:spPr/>
    </dgm:pt>
    <dgm:pt modelId="{D5C4CACD-907C-4A67-BD85-8DBD7845F84A}" type="pres">
      <dgm:prSet presAssocID="{A510DA60-AA2C-43F1-BE24-8B37ECC296E4}" presName="parentLin" presStyleCnt="0"/>
      <dgm:spPr/>
    </dgm:pt>
    <dgm:pt modelId="{9DB57DEA-126F-48FF-B320-6D7E084038B4}" type="pres">
      <dgm:prSet presAssocID="{A510DA60-AA2C-43F1-BE24-8B37ECC296E4}" presName="parentLeftMargin" presStyleLbl="node1" presStyleIdx="0" presStyleCnt="6"/>
      <dgm:spPr/>
      <dgm:t>
        <a:bodyPr/>
        <a:lstStyle/>
        <a:p>
          <a:endParaRPr lang="es-ES"/>
        </a:p>
      </dgm:t>
    </dgm:pt>
    <dgm:pt modelId="{5382B38B-98FB-4DC0-A6DF-E265E6DFF81F}" type="pres">
      <dgm:prSet presAssocID="{A510DA60-AA2C-43F1-BE24-8B37ECC296E4}" presName="parentText" presStyleLbl="node1" presStyleIdx="1" presStyleCnt="6">
        <dgm:presLayoutVars>
          <dgm:chMax val="0"/>
          <dgm:bulletEnabled val="1"/>
        </dgm:presLayoutVars>
      </dgm:prSet>
      <dgm:spPr/>
      <dgm:t>
        <a:bodyPr/>
        <a:lstStyle/>
        <a:p>
          <a:endParaRPr lang="es-ES"/>
        </a:p>
      </dgm:t>
    </dgm:pt>
    <dgm:pt modelId="{03C62AC6-8BF2-41FF-A72C-D90848EA17BF}" type="pres">
      <dgm:prSet presAssocID="{A510DA60-AA2C-43F1-BE24-8B37ECC296E4}" presName="negativeSpace" presStyleCnt="0"/>
      <dgm:spPr/>
    </dgm:pt>
    <dgm:pt modelId="{F7BB2FDD-FE97-488D-8816-73D447987398}" type="pres">
      <dgm:prSet presAssocID="{A510DA60-AA2C-43F1-BE24-8B37ECC296E4}" presName="childText" presStyleLbl="conFgAcc1" presStyleIdx="1" presStyleCnt="6">
        <dgm:presLayoutVars>
          <dgm:bulletEnabled val="1"/>
        </dgm:presLayoutVars>
      </dgm:prSet>
      <dgm:spPr/>
    </dgm:pt>
    <dgm:pt modelId="{98F017C2-10C2-46F1-8EB3-32EE5C3D9E52}" type="pres">
      <dgm:prSet presAssocID="{A5A04F29-B4F9-4A4F-9FC7-9673F711B86C}" presName="spaceBetweenRectangles" presStyleCnt="0"/>
      <dgm:spPr/>
    </dgm:pt>
    <dgm:pt modelId="{F670236F-8F5C-48F3-ACDA-D869559AEF8B}" type="pres">
      <dgm:prSet presAssocID="{D0BE0F36-E5CE-49CD-9D7D-2647FD7B78A0}" presName="parentLin" presStyleCnt="0"/>
      <dgm:spPr/>
    </dgm:pt>
    <dgm:pt modelId="{4D480E83-0C4E-48E4-9B5F-829DB8E51D0F}" type="pres">
      <dgm:prSet presAssocID="{D0BE0F36-E5CE-49CD-9D7D-2647FD7B78A0}" presName="parentLeftMargin" presStyleLbl="node1" presStyleIdx="1" presStyleCnt="6"/>
      <dgm:spPr/>
      <dgm:t>
        <a:bodyPr/>
        <a:lstStyle/>
        <a:p>
          <a:endParaRPr lang="es-ES"/>
        </a:p>
      </dgm:t>
    </dgm:pt>
    <dgm:pt modelId="{A8DA5C3D-B962-4F28-9909-4A5FCC8B8BAE}" type="pres">
      <dgm:prSet presAssocID="{D0BE0F36-E5CE-49CD-9D7D-2647FD7B78A0}" presName="parentText" presStyleLbl="node1" presStyleIdx="2" presStyleCnt="6">
        <dgm:presLayoutVars>
          <dgm:chMax val="0"/>
          <dgm:bulletEnabled val="1"/>
        </dgm:presLayoutVars>
      </dgm:prSet>
      <dgm:spPr/>
      <dgm:t>
        <a:bodyPr/>
        <a:lstStyle/>
        <a:p>
          <a:endParaRPr lang="es-ES"/>
        </a:p>
      </dgm:t>
    </dgm:pt>
    <dgm:pt modelId="{C4779846-AB26-4452-BD4A-C4970CBAC765}" type="pres">
      <dgm:prSet presAssocID="{D0BE0F36-E5CE-49CD-9D7D-2647FD7B78A0}" presName="negativeSpace" presStyleCnt="0"/>
      <dgm:spPr/>
    </dgm:pt>
    <dgm:pt modelId="{510798E3-13EA-41E7-8A0E-CD4024036617}" type="pres">
      <dgm:prSet presAssocID="{D0BE0F36-E5CE-49CD-9D7D-2647FD7B78A0}" presName="childText" presStyleLbl="conFgAcc1" presStyleIdx="2" presStyleCnt="6">
        <dgm:presLayoutVars>
          <dgm:bulletEnabled val="1"/>
        </dgm:presLayoutVars>
      </dgm:prSet>
      <dgm:spPr/>
    </dgm:pt>
    <dgm:pt modelId="{F0F5A983-4E60-41DE-AE67-B94F12E724B5}" type="pres">
      <dgm:prSet presAssocID="{C920534E-E478-4C0C-A4F2-AE31569F60E1}" presName="spaceBetweenRectangles" presStyleCnt="0"/>
      <dgm:spPr/>
    </dgm:pt>
    <dgm:pt modelId="{E854FA4E-8DD8-49E0-8571-96D1EB40047B}" type="pres">
      <dgm:prSet presAssocID="{F047A396-5079-498E-B836-E49B83AE53B1}" presName="parentLin" presStyleCnt="0"/>
      <dgm:spPr/>
    </dgm:pt>
    <dgm:pt modelId="{C6981DE3-1EED-46EB-BDCB-5340DA869C66}" type="pres">
      <dgm:prSet presAssocID="{F047A396-5079-498E-B836-E49B83AE53B1}" presName="parentLeftMargin" presStyleLbl="node1" presStyleIdx="2" presStyleCnt="6"/>
      <dgm:spPr/>
      <dgm:t>
        <a:bodyPr/>
        <a:lstStyle/>
        <a:p>
          <a:endParaRPr lang="es-ES"/>
        </a:p>
      </dgm:t>
    </dgm:pt>
    <dgm:pt modelId="{864DE1CB-C90D-4E07-8449-607D5D3649B9}" type="pres">
      <dgm:prSet presAssocID="{F047A396-5079-498E-B836-E49B83AE53B1}" presName="parentText" presStyleLbl="node1" presStyleIdx="3" presStyleCnt="6">
        <dgm:presLayoutVars>
          <dgm:chMax val="0"/>
          <dgm:bulletEnabled val="1"/>
        </dgm:presLayoutVars>
      </dgm:prSet>
      <dgm:spPr/>
      <dgm:t>
        <a:bodyPr/>
        <a:lstStyle/>
        <a:p>
          <a:endParaRPr lang="es-ES"/>
        </a:p>
      </dgm:t>
    </dgm:pt>
    <dgm:pt modelId="{E5F4EBE4-D117-440C-AF43-226A40AC314B}" type="pres">
      <dgm:prSet presAssocID="{F047A396-5079-498E-B836-E49B83AE53B1}" presName="negativeSpace" presStyleCnt="0"/>
      <dgm:spPr/>
    </dgm:pt>
    <dgm:pt modelId="{046E6557-7BCB-452A-8D86-97D0BA9DA785}" type="pres">
      <dgm:prSet presAssocID="{F047A396-5079-498E-B836-E49B83AE53B1}" presName="childText" presStyleLbl="conFgAcc1" presStyleIdx="3" presStyleCnt="6">
        <dgm:presLayoutVars>
          <dgm:bulletEnabled val="1"/>
        </dgm:presLayoutVars>
      </dgm:prSet>
      <dgm:spPr/>
    </dgm:pt>
    <dgm:pt modelId="{54FF2D15-C2B2-4622-8563-44CFE756FA7F}" type="pres">
      <dgm:prSet presAssocID="{5DE5EA65-AB40-43BD-BCA0-09B0C8986BA1}" presName="spaceBetweenRectangles" presStyleCnt="0"/>
      <dgm:spPr/>
    </dgm:pt>
    <dgm:pt modelId="{26C60DC7-35AA-4DDF-BC9E-6C7477AA47B6}" type="pres">
      <dgm:prSet presAssocID="{7F44AA77-0C6C-4D21-AD46-BE81F7C947C6}" presName="parentLin" presStyleCnt="0"/>
      <dgm:spPr/>
    </dgm:pt>
    <dgm:pt modelId="{96718B71-8619-4BBA-B120-93F78102ED08}" type="pres">
      <dgm:prSet presAssocID="{7F44AA77-0C6C-4D21-AD46-BE81F7C947C6}" presName="parentLeftMargin" presStyleLbl="node1" presStyleIdx="3" presStyleCnt="6"/>
      <dgm:spPr/>
      <dgm:t>
        <a:bodyPr/>
        <a:lstStyle/>
        <a:p>
          <a:endParaRPr lang="es-ES"/>
        </a:p>
      </dgm:t>
    </dgm:pt>
    <dgm:pt modelId="{39FAF78F-4282-4680-A3FF-01258D73FEA2}" type="pres">
      <dgm:prSet presAssocID="{7F44AA77-0C6C-4D21-AD46-BE81F7C947C6}" presName="parentText" presStyleLbl="node1" presStyleIdx="4" presStyleCnt="6">
        <dgm:presLayoutVars>
          <dgm:chMax val="0"/>
          <dgm:bulletEnabled val="1"/>
        </dgm:presLayoutVars>
      </dgm:prSet>
      <dgm:spPr/>
      <dgm:t>
        <a:bodyPr/>
        <a:lstStyle/>
        <a:p>
          <a:endParaRPr lang="es-ES"/>
        </a:p>
      </dgm:t>
    </dgm:pt>
    <dgm:pt modelId="{8D4683C6-087F-4D08-BEA3-1FC6425672C0}" type="pres">
      <dgm:prSet presAssocID="{7F44AA77-0C6C-4D21-AD46-BE81F7C947C6}" presName="negativeSpace" presStyleCnt="0"/>
      <dgm:spPr/>
    </dgm:pt>
    <dgm:pt modelId="{819EFD99-1B81-4BF8-9BF2-63ED5F110EF7}" type="pres">
      <dgm:prSet presAssocID="{7F44AA77-0C6C-4D21-AD46-BE81F7C947C6}" presName="childText" presStyleLbl="conFgAcc1" presStyleIdx="4" presStyleCnt="6">
        <dgm:presLayoutVars>
          <dgm:bulletEnabled val="1"/>
        </dgm:presLayoutVars>
      </dgm:prSet>
      <dgm:spPr/>
    </dgm:pt>
    <dgm:pt modelId="{461D5A77-FEC5-4707-8E35-9A518F26CA03}" type="pres">
      <dgm:prSet presAssocID="{383C7876-B2B5-4280-A6DE-645F21AE3AEA}" presName="spaceBetweenRectangles" presStyleCnt="0"/>
      <dgm:spPr/>
    </dgm:pt>
    <dgm:pt modelId="{11E144A2-BEF2-4F80-A368-3C2658351A61}" type="pres">
      <dgm:prSet presAssocID="{BF8734CA-B512-4F67-B7A7-43E509CFA9B2}" presName="parentLin" presStyleCnt="0"/>
      <dgm:spPr/>
    </dgm:pt>
    <dgm:pt modelId="{C0509974-A62E-450B-9727-7E7E81C9DCA4}" type="pres">
      <dgm:prSet presAssocID="{BF8734CA-B512-4F67-B7A7-43E509CFA9B2}" presName="parentLeftMargin" presStyleLbl="node1" presStyleIdx="4" presStyleCnt="6"/>
      <dgm:spPr/>
      <dgm:t>
        <a:bodyPr/>
        <a:lstStyle/>
        <a:p>
          <a:endParaRPr lang="es-ES"/>
        </a:p>
      </dgm:t>
    </dgm:pt>
    <dgm:pt modelId="{288F2AE4-111D-481F-BA62-9DC1C31CCFAA}" type="pres">
      <dgm:prSet presAssocID="{BF8734CA-B512-4F67-B7A7-43E509CFA9B2}" presName="parentText" presStyleLbl="node1" presStyleIdx="5" presStyleCnt="6">
        <dgm:presLayoutVars>
          <dgm:chMax val="0"/>
          <dgm:bulletEnabled val="1"/>
        </dgm:presLayoutVars>
      </dgm:prSet>
      <dgm:spPr/>
      <dgm:t>
        <a:bodyPr/>
        <a:lstStyle/>
        <a:p>
          <a:endParaRPr lang="es-ES"/>
        </a:p>
      </dgm:t>
    </dgm:pt>
    <dgm:pt modelId="{64CB6F27-0A49-4CF3-9301-85980A5FA709}" type="pres">
      <dgm:prSet presAssocID="{BF8734CA-B512-4F67-B7A7-43E509CFA9B2}" presName="negativeSpace" presStyleCnt="0"/>
      <dgm:spPr/>
    </dgm:pt>
    <dgm:pt modelId="{46206172-2384-4A8D-8651-97635C185C43}" type="pres">
      <dgm:prSet presAssocID="{BF8734CA-B512-4F67-B7A7-43E509CFA9B2}" presName="childText" presStyleLbl="conFgAcc1" presStyleIdx="5" presStyleCnt="6">
        <dgm:presLayoutVars>
          <dgm:bulletEnabled val="1"/>
        </dgm:presLayoutVars>
      </dgm:prSet>
      <dgm:spPr/>
    </dgm:pt>
  </dgm:ptLst>
  <dgm:cxnLst>
    <dgm:cxn modelId="{48CDCB38-3FF2-41FC-B510-83DE637181AD}" srcId="{04D5449F-53E5-41A8-A79A-3FA72BD0E3A7}" destId="{D0ABADDA-20D1-4617-BD53-C00B2F23DEA0}" srcOrd="0" destOrd="0" parTransId="{13FA6AB7-BC00-4292-84B6-036063B1775B}" sibTransId="{38A47430-10A7-4982-B082-9DCADD75B337}"/>
    <dgm:cxn modelId="{47F4D044-517A-4DAF-870A-A18F46E66D06}" type="presOf" srcId="{7F44AA77-0C6C-4D21-AD46-BE81F7C947C6}" destId="{39FAF78F-4282-4680-A3FF-01258D73FEA2}" srcOrd="1" destOrd="0" presId="urn:microsoft.com/office/officeart/2005/8/layout/list1"/>
    <dgm:cxn modelId="{74B68CDF-B41E-40E8-96FA-539D3F678A09}" type="presOf" srcId="{D0ABADDA-20D1-4617-BD53-C00B2F23DEA0}" destId="{3E0A0E08-B716-4D90-905F-0CE382021EF8}" srcOrd="0" destOrd="0" presId="urn:microsoft.com/office/officeart/2005/8/layout/list1"/>
    <dgm:cxn modelId="{386A3E2E-A6EF-4D82-B48C-DACB3E13139B}" srcId="{04D5449F-53E5-41A8-A79A-3FA72BD0E3A7}" destId="{A510DA60-AA2C-43F1-BE24-8B37ECC296E4}" srcOrd="1" destOrd="0" parTransId="{391DB6E4-7743-490A-9F66-2BE63717F1EC}" sibTransId="{A5A04F29-B4F9-4A4F-9FC7-9673F711B86C}"/>
    <dgm:cxn modelId="{A49C2BCD-B55B-46DF-B788-7DB9E5C6DB52}" type="presOf" srcId="{04D5449F-53E5-41A8-A79A-3FA72BD0E3A7}" destId="{30E51127-CCC5-43C5-B62A-E993EE27BBF3}" srcOrd="0" destOrd="0" presId="urn:microsoft.com/office/officeart/2005/8/layout/list1"/>
    <dgm:cxn modelId="{3649D824-BCC0-4011-9CCB-77945349288C}" type="presOf" srcId="{7F44AA77-0C6C-4D21-AD46-BE81F7C947C6}" destId="{96718B71-8619-4BBA-B120-93F78102ED08}" srcOrd="0" destOrd="0" presId="urn:microsoft.com/office/officeart/2005/8/layout/list1"/>
    <dgm:cxn modelId="{0E53B736-BB2D-4B5A-BCDD-7F8D62E0FA88}" srcId="{04D5449F-53E5-41A8-A79A-3FA72BD0E3A7}" destId="{D0BE0F36-E5CE-49CD-9D7D-2647FD7B78A0}" srcOrd="2" destOrd="0" parTransId="{DE44EC6E-009B-4239-B2A1-C32597C35297}" sibTransId="{C920534E-E478-4C0C-A4F2-AE31569F60E1}"/>
    <dgm:cxn modelId="{23329AB7-57A5-43B7-A7CC-D65F50E74BFD}" type="presOf" srcId="{BF8734CA-B512-4F67-B7A7-43E509CFA9B2}" destId="{288F2AE4-111D-481F-BA62-9DC1C31CCFAA}" srcOrd="1" destOrd="0" presId="urn:microsoft.com/office/officeart/2005/8/layout/list1"/>
    <dgm:cxn modelId="{10B739E5-EA76-4B44-8E95-AB1033CD988C}" srcId="{04D5449F-53E5-41A8-A79A-3FA72BD0E3A7}" destId="{BF8734CA-B512-4F67-B7A7-43E509CFA9B2}" srcOrd="5" destOrd="0" parTransId="{5B1C3B10-7C1E-499D-9E82-D4B9A3BE44F6}" sibTransId="{62FE840A-C484-474D-B49D-01223293DD66}"/>
    <dgm:cxn modelId="{D20C12BB-B86F-456F-B8AD-43D29D48FCD8}" type="presOf" srcId="{F047A396-5079-498E-B836-E49B83AE53B1}" destId="{864DE1CB-C90D-4E07-8449-607D5D3649B9}" srcOrd="1" destOrd="0" presId="urn:microsoft.com/office/officeart/2005/8/layout/list1"/>
    <dgm:cxn modelId="{A56AEE58-63C6-4025-BE41-CB4151BB9439}" srcId="{04D5449F-53E5-41A8-A79A-3FA72BD0E3A7}" destId="{7F44AA77-0C6C-4D21-AD46-BE81F7C947C6}" srcOrd="4" destOrd="0" parTransId="{B6851B3D-361D-41CC-B27A-19944B38C38E}" sibTransId="{383C7876-B2B5-4280-A6DE-645F21AE3AEA}"/>
    <dgm:cxn modelId="{F5E65C06-0141-41CE-9625-E489EC141BDC}" type="presOf" srcId="{D0ABADDA-20D1-4617-BD53-C00B2F23DEA0}" destId="{9545CF8E-0AEB-408F-AB86-879853085331}" srcOrd="1" destOrd="0" presId="urn:microsoft.com/office/officeart/2005/8/layout/list1"/>
    <dgm:cxn modelId="{22B313CA-21E0-470A-B839-FDA42F1B1565}" type="presOf" srcId="{A510DA60-AA2C-43F1-BE24-8B37ECC296E4}" destId="{5382B38B-98FB-4DC0-A6DF-E265E6DFF81F}" srcOrd="1" destOrd="0" presId="urn:microsoft.com/office/officeart/2005/8/layout/list1"/>
    <dgm:cxn modelId="{1FB6CB7C-DC77-4561-A13F-9E21CE1B58D0}" type="presOf" srcId="{D0BE0F36-E5CE-49CD-9D7D-2647FD7B78A0}" destId="{A8DA5C3D-B962-4F28-9909-4A5FCC8B8BAE}" srcOrd="1" destOrd="0" presId="urn:microsoft.com/office/officeart/2005/8/layout/list1"/>
    <dgm:cxn modelId="{98ACA8B7-DBEF-4ED5-A8C4-5C7406EA3000}" type="presOf" srcId="{BF8734CA-B512-4F67-B7A7-43E509CFA9B2}" destId="{C0509974-A62E-450B-9727-7E7E81C9DCA4}" srcOrd="0" destOrd="0" presId="urn:microsoft.com/office/officeart/2005/8/layout/list1"/>
    <dgm:cxn modelId="{00DC31C8-5D60-42F8-BBF9-CE7D5C496530}" type="presOf" srcId="{D0BE0F36-E5CE-49CD-9D7D-2647FD7B78A0}" destId="{4D480E83-0C4E-48E4-9B5F-829DB8E51D0F}" srcOrd="0" destOrd="0" presId="urn:microsoft.com/office/officeart/2005/8/layout/list1"/>
    <dgm:cxn modelId="{B9C7E90D-1AB1-48A1-84C7-F3D2A582920E}" srcId="{04D5449F-53E5-41A8-A79A-3FA72BD0E3A7}" destId="{F047A396-5079-498E-B836-E49B83AE53B1}" srcOrd="3" destOrd="0" parTransId="{2D56BEEE-9AD6-405E-A3C2-4E848260AD99}" sibTransId="{5DE5EA65-AB40-43BD-BCA0-09B0C8986BA1}"/>
    <dgm:cxn modelId="{37B68B05-DA98-4661-B386-F46F4A1A06FE}" type="presOf" srcId="{A510DA60-AA2C-43F1-BE24-8B37ECC296E4}" destId="{9DB57DEA-126F-48FF-B320-6D7E084038B4}" srcOrd="0" destOrd="0" presId="urn:microsoft.com/office/officeart/2005/8/layout/list1"/>
    <dgm:cxn modelId="{6E4B8D6A-DF56-49BC-AB9C-F9CA8963F6EA}" type="presOf" srcId="{F047A396-5079-498E-B836-E49B83AE53B1}" destId="{C6981DE3-1EED-46EB-BDCB-5340DA869C66}" srcOrd="0" destOrd="0" presId="urn:microsoft.com/office/officeart/2005/8/layout/list1"/>
    <dgm:cxn modelId="{2F6F7118-D0F9-4022-A365-CE3C146FF28C}" type="presParOf" srcId="{30E51127-CCC5-43C5-B62A-E993EE27BBF3}" destId="{DDB93D67-77D3-4F5D-89FF-14C6E500D425}" srcOrd="0" destOrd="0" presId="urn:microsoft.com/office/officeart/2005/8/layout/list1"/>
    <dgm:cxn modelId="{516EE992-9C20-4F18-AC7A-E6FFA99FFD10}" type="presParOf" srcId="{DDB93D67-77D3-4F5D-89FF-14C6E500D425}" destId="{3E0A0E08-B716-4D90-905F-0CE382021EF8}" srcOrd="0" destOrd="0" presId="urn:microsoft.com/office/officeart/2005/8/layout/list1"/>
    <dgm:cxn modelId="{F236FDE4-BA50-4CF7-87AD-8B9DA7F146BF}" type="presParOf" srcId="{DDB93D67-77D3-4F5D-89FF-14C6E500D425}" destId="{9545CF8E-0AEB-408F-AB86-879853085331}" srcOrd="1" destOrd="0" presId="urn:microsoft.com/office/officeart/2005/8/layout/list1"/>
    <dgm:cxn modelId="{C9697EAC-077E-4E16-8DCD-376769FB1D3E}" type="presParOf" srcId="{30E51127-CCC5-43C5-B62A-E993EE27BBF3}" destId="{DC1EBFB5-2B42-4BAE-97DA-B869C50D4B7A}" srcOrd="1" destOrd="0" presId="urn:microsoft.com/office/officeart/2005/8/layout/list1"/>
    <dgm:cxn modelId="{42D3CEF6-23FD-4774-9AF5-FD5E6A817AD3}" type="presParOf" srcId="{30E51127-CCC5-43C5-B62A-E993EE27BBF3}" destId="{3818DB7F-791F-4763-9F85-9E13D9BA9D87}" srcOrd="2" destOrd="0" presId="urn:microsoft.com/office/officeart/2005/8/layout/list1"/>
    <dgm:cxn modelId="{8400AACF-9069-4907-9790-74BD5619946F}" type="presParOf" srcId="{30E51127-CCC5-43C5-B62A-E993EE27BBF3}" destId="{3797D5FF-4E78-48C9-90E6-5A4D8DCAFEB3}" srcOrd="3" destOrd="0" presId="urn:microsoft.com/office/officeart/2005/8/layout/list1"/>
    <dgm:cxn modelId="{30C077DF-ED37-4717-ABB7-BCB0E620FE03}" type="presParOf" srcId="{30E51127-CCC5-43C5-B62A-E993EE27BBF3}" destId="{D5C4CACD-907C-4A67-BD85-8DBD7845F84A}" srcOrd="4" destOrd="0" presId="urn:microsoft.com/office/officeart/2005/8/layout/list1"/>
    <dgm:cxn modelId="{6B3A85AE-67B7-4F30-952B-D5D27CE0F281}" type="presParOf" srcId="{D5C4CACD-907C-4A67-BD85-8DBD7845F84A}" destId="{9DB57DEA-126F-48FF-B320-6D7E084038B4}" srcOrd="0" destOrd="0" presId="urn:microsoft.com/office/officeart/2005/8/layout/list1"/>
    <dgm:cxn modelId="{915EDF30-56D6-4E84-9C5A-F415B471803B}" type="presParOf" srcId="{D5C4CACD-907C-4A67-BD85-8DBD7845F84A}" destId="{5382B38B-98FB-4DC0-A6DF-E265E6DFF81F}" srcOrd="1" destOrd="0" presId="urn:microsoft.com/office/officeart/2005/8/layout/list1"/>
    <dgm:cxn modelId="{FCCFA845-5584-4AE7-90DF-8FD4BE27A93A}" type="presParOf" srcId="{30E51127-CCC5-43C5-B62A-E993EE27BBF3}" destId="{03C62AC6-8BF2-41FF-A72C-D90848EA17BF}" srcOrd="5" destOrd="0" presId="urn:microsoft.com/office/officeart/2005/8/layout/list1"/>
    <dgm:cxn modelId="{831280A3-B5DE-460B-BC4F-7C6183CE7D3F}" type="presParOf" srcId="{30E51127-CCC5-43C5-B62A-E993EE27BBF3}" destId="{F7BB2FDD-FE97-488D-8816-73D447987398}" srcOrd="6" destOrd="0" presId="urn:microsoft.com/office/officeart/2005/8/layout/list1"/>
    <dgm:cxn modelId="{A3903990-50FD-4C5D-B9A8-DEF31A61B151}" type="presParOf" srcId="{30E51127-CCC5-43C5-B62A-E993EE27BBF3}" destId="{98F017C2-10C2-46F1-8EB3-32EE5C3D9E52}" srcOrd="7" destOrd="0" presId="urn:microsoft.com/office/officeart/2005/8/layout/list1"/>
    <dgm:cxn modelId="{F8E43F2D-CA0E-48B6-90F2-86A0E3B70D2F}" type="presParOf" srcId="{30E51127-CCC5-43C5-B62A-E993EE27BBF3}" destId="{F670236F-8F5C-48F3-ACDA-D869559AEF8B}" srcOrd="8" destOrd="0" presId="urn:microsoft.com/office/officeart/2005/8/layout/list1"/>
    <dgm:cxn modelId="{0F3F1955-2126-470B-B10F-E6B61B28192C}" type="presParOf" srcId="{F670236F-8F5C-48F3-ACDA-D869559AEF8B}" destId="{4D480E83-0C4E-48E4-9B5F-829DB8E51D0F}" srcOrd="0" destOrd="0" presId="urn:microsoft.com/office/officeart/2005/8/layout/list1"/>
    <dgm:cxn modelId="{C77140C7-BF72-4A02-8EC5-DA290CE0CD0B}" type="presParOf" srcId="{F670236F-8F5C-48F3-ACDA-D869559AEF8B}" destId="{A8DA5C3D-B962-4F28-9909-4A5FCC8B8BAE}" srcOrd="1" destOrd="0" presId="urn:microsoft.com/office/officeart/2005/8/layout/list1"/>
    <dgm:cxn modelId="{6BF143C8-73E2-4378-A0C0-D4C18200250D}" type="presParOf" srcId="{30E51127-CCC5-43C5-B62A-E993EE27BBF3}" destId="{C4779846-AB26-4452-BD4A-C4970CBAC765}" srcOrd="9" destOrd="0" presId="urn:microsoft.com/office/officeart/2005/8/layout/list1"/>
    <dgm:cxn modelId="{1B631B92-1CCA-42C1-AB99-B5BD4DC27923}" type="presParOf" srcId="{30E51127-CCC5-43C5-B62A-E993EE27BBF3}" destId="{510798E3-13EA-41E7-8A0E-CD4024036617}" srcOrd="10" destOrd="0" presId="urn:microsoft.com/office/officeart/2005/8/layout/list1"/>
    <dgm:cxn modelId="{69EE4DA3-163A-4652-A1F9-3E1094A23079}" type="presParOf" srcId="{30E51127-CCC5-43C5-B62A-E993EE27BBF3}" destId="{F0F5A983-4E60-41DE-AE67-B94F12E724B5}" srcOrd="11" destOrd="0" presId="urn:microsoft.com/office/officeart/2005/8/layout/list1"/>
    <dgm:cxn modelId="{FF162E5E-48EE-4091-B131-E1AE1371B978}" type="presParOf" srcId="{30E51127-CCC5-43C5-B62A-E993EE27BBF3}" destId="{E854FA4E-8DD8-49E0-8571-96D1EB40047B}" srcOrd="12" destOrd="0" presId="urn:microsoft.com/office/officeart/2005/8/layout/list1"/>
    <dgm:cxn modelId="{A32F8A5E-6D95-4605-B265-1AC8BB807BE7}" type="presParOf" srcId="{E854FA4E-8DD8-49E0-8571-96D1EB40047B}" destId="{C6981DE3-1EED-46EB-BDCB-5340DA869C66}" srcOrd="0" destOrd="0" presId="urn:microsoft.com/office/officeart/2005/8/layout/list1"/>
    <dgm:cxn modelId="{DF805A6F-8C87-4BEB-95E0-65EFC5FC3998}" type="presParOf" srcId="{E854FA4E-8DD8-49E0-8571-96D1EB40047B}" destId="{864DE1CB-C90D-4E07-8449-607D5D3649B9}" srcOrd="1" destOrd="0" presId="urn:microsoft.com/office/officeart/2005/8/layout/list1"/>
    <dgm:cxn modelId="{921E0607-9B8E-455F-ADEB-302186B1C379}" type="presParOf" srcId="{30E51127-CCC5-43C5-B62A-E993EE27BBF3}" destId="{E5F4EBE4-D117-440C-AF43-226A40AC314B}" srcOrd="13" destOrd="0" presId="urn:microsoft.com/office/officeart/2005/8/layout/list1"/>
    <dgm:cxn modelId="{D9A1C556-9AF3-48B5-BDD5-7847DCB80836}" type="presParOf" srcId="{30E51127-CCC5-43C5-B62A-E993EE27BBF3}" destId="{046E6557-7BCB-452A-8D86-97D0BA9DA785}" srcOrd="14" destOrd="0" presId="urn:microsoft.com/office/officeart/2005/8/layout/list1"/>
    <dgm:cxn modelId="{3AE8124C-74E5-44C0-B9A4-B5002CC53DDA}" type="presParOf" srcId="{30E51127-CCC5-43C5-B62A-E993EE27BBF3}" destId="{54FF2D15-C2B2-4622-8563-44CFE756FA7F}" srcOrd="15" destOrd="0" presId="urn:microsoft.com/office/officeart/2005/8/layout/list1"/>
    <dgm:cxn modelId="{A767D090-6B7C-45E3-9707-79FC56E18686}" type="presParOf" srcId="{30E51127-CCC5-43C5-B62A-E993EE27BBF3}" destId="{26C60DC7-35AA-4DDF-BC9E-6C7477AA47B6}" srcOrd="16" destOrd="0" presId="urn:microsoft.com/office/officeart/2005/8/layout/list1"/>
    <dgm:cxn modelId="{55D4288C-5797-4405-8AAE-2786359BBBAF}" type="presParOf" srcId="{26C60DC7-35AA-4DDF-BC9E-6C7477AA47B6}" destId="{96718B71-8619-4BBA-B120-93F78102ED08}" srcOrd="0" destOrd="0" presId="urn:microsoft.com/office/officeart/2005/8/layout/list1"/>
    <dgm:cxn modelId="{1E6D1DD9-38D6-4708-886C-F66AF991FC67}" type="presParOf" srcId="{26C60DC7-35AA-4DDF-BC9E-6C7477AA47B6}" destId="{39FAF78F-4282-4680-A3FF-01258D73FEA2}" srcOrd="1" destOrd="0" presId="urn:microsoft.com/office/officeart/2005/8/layout/list1"/>
    <dgm:cxn modelId="{79667B3D-ACC5-48FA-B786-0DF9C4A0108F}" type="presParOf" srcId="{30E51127-CCC5-43C5-B62A-E993EE27BBF3}" destId="{8D4683C6-087F-4D08-BEA3-1FC6425672C0}" srcOrd="17" destOrd="0" presId="urn:microsoft.com/office/officeart/2005/8/layout/list1"/>
    <dgm:cxn modelId="{F6C48A83-5A7E-46B8-8FA8-722E9669E857}" type="presParOf" srcId="{30E51127-CCC5-43C5-B62A-E993EE27BBF3}" destId="{819EFD99-1B81-4BF8-9BF2-63ED5F110EF7}" srcOrd="18" destOrd="0" presId="urn:microsoft.com/office/officeart/2005/8/layout/list1"/>
    <dgm:cxn modelId="{C9483A9B-DCB2-4F72-9DF4-D673055CF4A0}" type="presParOf" srcId="{30E51127-CCC5-43C5-B62A-E993EE27BBF3}" destId="{461D5A77-FEC5-4707-8E35-9A518F26CA03}" srcOrd="19" destOrd="0" presId="urn:microsoft.com/office/officeart/2005/8/layout/list1"/>
    <dgm:cxn modelId="{9CCB1C79-C96D-4754-B7A3-E0ECFEA2AB64}" type="presParOf" srcId="{30E51127-CCC5-43C5-B62A-E993EE27BBF3}" destId="{11E144A2-BEF2-4F80-A368-3C2658351A61}" srcOrd="20" destOrd="0" presId="urn:microsoft.com/office/officeart/2005/8/layout/list1"/>
    <dgm:cxn modelId="{CC7251DE-458B-4ADD-80C5-A5CDA2BF3DCA}" type="presParOf" srcId="{11E144A2-BEF2-4F80-A368-3C2658351A61}" destId="{C0509974-A62E-450B-9727-7E7E81C9DCA4}" srcOrd="0" destOrd="0" presId="urn:microsoft.com/office/officeart/2005/8/layout/list1"/>
    <dgm:cxn modelId="{6625715C-FAF0-4C66-9690-105EC76DBB58}" type="presParOf" srcId="{11E144A2-BEF2-4F80-A368-3C2658351A61}" destId="{288F2AE4-111D-481F-BA62-9DC1C31CCFAA}" srcOrd="1" destOrd="0" presId="urn:microsoft.com/office/officeart/2005/8/layout/list1"/>
    <dgm:cxn modelId="{DC27103B-70DE-4EBC-8776-2BACC8CE45A6}" type="presParOf" srcId="{30E51127-CCC5-43C5-B62A-E993EE27BBF3}" destId="{64CB6F27-0A49-4CF3-9301-85980A5FA709}" srcOrd="21" destOrd="0" presId="urn:microsoft.com/office/officeart/2005/8/layout/list1"/>
    <dgm:cxn modelId="{BED25AE0-F272-49A1-8E15-FA7DFF921E64}" type="presParOf" srcId="{30E51127-CCC5-43C5-B62A-E993EE27BBF3}" destId="{46206172-2384-4A8D-8651-97635C185C43}"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8DB7F-791F-4763-9F85-9E13D9BA9D87}">
      <dsp:nvSpPr>
        <dsp:cNvPr id="0" name=""/>
        <dsp:cNvSpPr/>
      </dsp:nvSpPr>
      <dsp:spPr>
        <a:xfrm>
          <a:off x="0" y="225269"/>
          <a:ext cx="10515600"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45CF8E-0AEB-408F-AB86-879853085331}">
      <dsp:nvSpPr>
        <dsp:cNvPr id="0" name=""/>
        <dsp:cNvSpPr/>
      </dsp:nvSpPr>
      <dsp:spPr>
        <a:xfrm>
          <a:off x="525780" y="18629"/>
          <a:ext cx="7360920" cy="41328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8225" tIns="0" rIns="278225" bIns="0" numCol="1" spcCol="1270" anchor="ctr" anchorCtr="0">
          <a:noAutofit/>
        </a:bodyPr>
        <a:lstStyle/>
        <a:p>
          <a:pPr lvl="0" algn="l" defTabSz="622300">
            <a:lnSpc>
              <a:spcPct val="90000"/>
            </a:lnSpc>
            <a:spcBef>
              <a:spcPct val="0"/>
            </a:spcBef>
            <a:spcAft>
              <a:spcPct val="35000"/>
            </a:spcAft>
          </a:pPr>
          <a:r>
            <a:rPr lang="en-US" sz="1400" kern="1200" dirty="0" err="1"/>
            <a:t>Planeación</a:t>
          </a:r>
          <a:r>
            <a:rPr lang="en-US" sz="1400" kern="1200" dirty="0"/>
            <a:t> y </a:t>
          </a:r>
          <a:r>
            <a:rPr lang="en-US" sz="1400" kern="1200" dirty="0" err="1"/>
            <a:t>análisis</a:t>
          </a:r>
          <a:r>
            <a:rPr lang="en-US" sz="1400" kern="1200" dirty="0"/>
            <a:t> </a:t>
          </a:r>
          <a:r>
            <a:rPr lang="en-US" sz="1400" kern="1200" dirty="0" err="1"/>
            <a:t>inicial</a:t>
          </a:r>
          <a:endParaRPr lang="en-US" sz="1400" kern="1200" dirty="0"/>
        </a:p>
      </dsp:txBody>
      <dsp:txXfrm>
        <a:off x="545955" y="38804"/>
        <a:ext cx="7320570" cy="372930"/>
      </dsp:txXfrm>
    </dsp:sp>
    <dsp:sp modelId="{F7BB2FDD-FE97-488D-8816-73D447987398}">
      <dsp:nvSpPr>
        <dsp:cNvPr id="0" name=""/>
        <dsp:cNvSpPr/>
      </dsp:nvSpPr>
      <dsp:spPr>
        <a:xfrm>
          <a:off x="0" y="860310"/>
          <a:ext cx="10515600"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82B38B-98FB-4DC0-A6DF-E265E6DFF81F}">
      <dsp:nvSpPr>
        <dsp:cNvPr id="0" name=""/>
        <dsp:cNvSpPr/>
      </dsp:nvSpPr>
      <dsp:spPr>
        <a:xfrm>
          <a:off x="525780" y="653670"/>
          <a:ext cx="7360920" cy="41328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8225" tIns="0" rIns="278225" bIns="0" numCol="1" spcCol="1270" anchor="ctr" anchorCtr="0">
          <a:noAutofit/>
        </a:bodyPr>
        <a:lstStyle/>
        <a:p>
          <a:pPr lvl="0" algn="l" defTabSz="622300">
            <a:lnSpc>
              <a:spcPct val="90000"/>
            </a:lnSpc>
            <a:spcBef>
              <a:spcPct val="0"/>
            </a:spcBef>
            <a:spcAft>
              <a:spcPct val="35000"/>
            </a:spcAft>
          </a:pPr>
          <a:r>
            <a:rPr lang="es-MX" sz="1400" kern="1200" dirty="0"/>
            <a:t>Diseño del sistema</a:t>
          </a:r>
          <a:endParaRPr lang="en-US" sz="1400" kern="1200" dirty="0"/>
        </a:p>
      </dsp:txBody>
      <dsp:txXfrm>
        <a:off x="545955" y="673845"/>
        <a:ext cx="7320570" cy="372930"/>
      </dsp:txXfrm>
    </dsp:sp>
    <dsp:sp modelId="{510798E3-13EA-41E7-8A0E-CD4024036617}">
      <dsp:nvSpPr>
        <dsp:cNvPr id="0" name=""/>
        <dsp:cNvSpPr/>
      </dsp:nvSpPr>
      <dsp:spPr>
        <a:xfrm>
          <a:off x="0" y="1495350"/>
          <a:ext cx="10515600"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DA5C3D-B962-4F28-9909-4A5FCC8B8BAE}">
      <dsp:nvSpPr>
        <dsp:cNvPr id="0" name=""/>
        <dsp:cNvSpPr/>
      </dsp:nvSpPr>
      <dsp:spPr>
        <a:xfrm>
          <a:off x="525780" y="1288710"/>
          <a:ext cx="7360920" cy="41328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8225" tIns="0" rIns="278225" bIns="0" numCol="1" spcCol="1270" anchor="ctr" anchorCtr="0">
          <a:noAutofit/>
        </a:bodyPr>
        <a:lstStyle/>
        <a:p>
          <a:pPr lvl="0" algn="l" defTabSz="622300">
            <a:lnSpc>
              <a:spcPct val="90000"/>
            </a:lnSpc>
            <a:spcBef>
              <a:spcPct val="0"/>
            </a:spcBef>
            <a:spcAft>
              <a:spcPct val="35000"/>
            </a:spcAft>
          </a:pPr>
          <a:r>
            <a:rPr lang="es-MX" sz="1400" kern="1200"/>
            <a:t>Desarrollo y programación</a:t>
          </a:r>
          <a:endParaRPr lang="en-US" sz="1400" kern="1200"/>
        </a:p>
      </dsp:txBody>
      <dsp:txXfrm>
        <a:off x="545955" y="1308885"/>
        <a:ext cx="7320570" cy="372930"/>
      </dsp:txXfrm>
    </dsp:sp>
    <dsp:sp modelId="{046E6557-7BCB-452A-8D86-97D0BA9DA785}">
      <dsp:nvSpPr>
        <dsp:cNvPr id="0" name=""/>
        <dsp:cNvSpPr/>
      </dsp:nvSpPr>
      <dsp:spPr>
        <a:xfrm>
          <a:off x="0" y="2130390"/>
          <a:ext cx="10515600"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4DE1CB-C90D-4E07-8449-607D5D3649B9}">
      <dsp:nvSpPr>
        <dsp:cNvPr id="0" name=""/>
        <dsp:cNvSpPr/>
      </dsp:nvSpPr>
      <dsp:spPr>
        <a:xfrm>
          <a:off x="525780" y="1923750"/>
          <a:ext cx="7360920" cy="41328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8225" tIns="0" rIns="278225" bIns="0" numCol="1" spcCol="1270" anchor="ctr" anchorCtr="0">
          <a:noAutofit/>
        </a:bodyPr>
        <a:lstStyle/>
        <a:p>
          <a:pPr lvl="0" algn="l" defTabSz="622300">
            <a:lnSpc>
              <a:spcPct val="90000"/>
            </a:lnSpc>
            <a:spcBef>
              <a:spcPct val="0"/>
            </a:spcBef>
            <a:spcAft>
              <a:spcPct val="35000"/>
            </a:spcAft>
          </a:pPr>
          <a:r>
            <a:rPr lang="es-MX" sz="1400" kern="1200"/>
            <a:t>Pruebas y ajustes</a:t>
          </a:r>
          <a:endParaRPr lang="en-US" sz="1400" kern="1200"/>
        </a:p>
      </dsp:txBody>
      <dsp:txXfrm>
        <a:off x="545955" y="1943925"/>
        <a:ext cx="7320570" cy="372930"/>
      </dsp:txXfrm>
    </dsp:sp>
    <dsp:sp modelId="{819EFD99-1B81-4BF8-9BF2-63ED5F110EF7}">
      <dsp:nvSpPr>
        <dsp:cNvPr id="0" name=""/>
        <dsp:cNvSpPr/>
      </dsp:nvSpPr>
      <dsp:spPr>
        <a:xfrm>
          <a:off x="0" y="2765430"/>
          <a:ext cx="10515600"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FAF78F-4282-4680-A3FF-01258D73FEA2}">
      <dsp:nvSpPr>
        <dsp:cNvPr id="0" name=""/>
        <dsp:cNvSpPr/>
      </dsp:nvSpPr>
      <dsp:spPr>
        <a:xfrm>
          <a:off x="525780" y="2558790"/>
          <a:ext cx="7360920" cy="41328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8225" tIns="0" rIns="278225" bIns="0" numCol="1" spcCol="1270" anchor="ctr" anchorCtr="0">
          <a:noAutofit/>
        </a:bodyPr>
        <a:lstStyle/>
        <a:p>
          <a:pPr lvl="0" algn="l" defTabSz="622300">
            <a:lnSpc>
              <a:spcPct val="90000"/>
            </a:lnSpc>
            <a:spcBef>
              <a:spcPct val="0"/>
            </a:spcBef>
            <a:spcAft>
              <a:spcPct val="35000"/>
            </a:spcAft>
          </a:pPr>
          <a:r>
            <a:rPr lang="es-MX" sz="1400" kern="1200" dirty="0"/>
            <a:t>Capacitación de usuarios</a:t>
          </a:r>
          <a:endParaRPr lang="en-US" sz="1400" kern="1200" dirty="0"/>
        </a:p>
      </dsp:txBody>
      <dsp:txXfrm>
        <a:off x="545955" y="2578965"/>
        <a:ext cx="7320570" cy="372930"/>
      </dsp:txXfrm>
    </dsp:sp>
    <dsp:sp modelId="{46206172-2384-4A8D-8651-97635C185C43}">
      <dsp:nvSpPr>
        <dsp:cNvPr id="0" name=""/>
        <dsp:cNvSpPr/>
      </dsp:nvSpPr>
      <dsp:spPr>
        <a:xfrm>
          <a:off x="0" y="3400470"/>
          <a:ext cx="10515600" cy="352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8F2AE4-111D-481F-BA62-9DC1C31CCFAA}">
      <dsp:nvSpPr>
        <dsp:cNvPr id="0" name=""/>
        <dsp:cNvSpPr/>
      </dsp:nvSpPr>
      <dsp:spPr>
        <a:xfrm>
          <a:off x="525780" y="3193830"/>
          <a:ext cx="7360920" cy="41328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8225" tIns="0" rIns="278225" bIns="0" numCol="1" spcCol="1270" anchor="ctr" anchorCtr="0">
          <a:noAutofit/>
        </a:bodyPr>
        <a:lstStyle/>
        <a:p>
          <a:pPr lvl="0" algn="l" defTabSz="622300">
            <a:lnSpc>
              <a:spcPct val="90000"/>
            </a:lnSpc>
            <a:spcBef>
              <a:spcPct val="0"/>
            </a:spcBef>
            <a:spcAft>
              <a:spcPct val="35000"/>
            </a:spcAft>
          </a:pPr>
          <a:r>
            <a:rPr lang="en-US" sz="1400" kern="1200" dirty="0" err="1"/>
            <a:t>Implementación</a:t>
          </a:r>
          <a:r>
            <a:rPr lang="en-US" sz="1400" kern="1200" dirty="0"/>
            <a:t> y </a:t>
          </a:r>
          <a:r>
            <a:rPr lang="en-US" sz="1400" kern="1200" dirty="0" err="1"/>
            <a:t>lanzamiento</a:t>
          </a:r>
          <a:endParaRPr lang="en-US" sz="1400" kern="1200" dirty="0"/>
        </a:p>
      </dsp:txBody>
      <dsp:txXfrm>
        <a:off x="545955" y="3214005"/>
        <a:ext cx="7320570"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7/12/2024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7/12/2024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dirty="0"/>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R </a:t>
            </a:r>
          </a:p>
        </p:txBody>
      </p:sp>
      <p:sp>
        <p:nvSpPr>
          <p:cNvPr id="4" name="Marcador de número de diapositiva 3"/>
          <p:cNvSpPr>
            <a:spLocks noGrp="1"/>
          </p:cNvSpPr>
          <p:nvPr>
            <p:ph type="sldNum" sz="quarter" idx="5"/>
          </p:nvPr>
        </p:nvSpPr>
        <p:spPr/>
        <p:txBody>
          <a:bodyPr/>
          <a:lstStyle/>
          <a:p>
            <a:fld id="{6906C58E-460D-4A4B-B0C2-1191B9D14FCB}" type="slidenum">
              <a:rPr lang="es-CO" smtClean="0"/>
              <a:t>2</a:t>
            </a:fld>
            <a:endParaRPr lang="es-CO" dirty="0"/>
          </a:p>
        </p:txBody>
      </p:sp>
    </p:spTree>
    <p:extLst>
      <p:ext uri="{BB962C8B-B14F-4D97-AF65-F5344CB8AC3E}">
        <p14:creationId xmlns:p14="http://schemas.microsoft.com/office/powerpoint/2010/main" val="1173167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dirty="0"/>
          </a:p>
        </p:txBody>
      </p:sp>
    </p:spTree>
    <p:extLst>
      <p:ext uri="{BB962C8B-B14F-4D97-AF65-F5344CB8AC3E}">
        <p14:creationId xmlns:p14="http://schemas.microsoft.com/office/powerpoint/2010/main" val="674430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117934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11</a:t>
            </a:fld>
            <a:endParaRPr lang="es-CO"/>
          </a:p>
        </p:txBody>
      </p:sp>
    </p:spTree>
    <p:extLst>
      <p:ext uri="{BB962C8B-B14F-4D97-AF65-F5344CB8AC3E}">
        <p14:creationId xmlns:p14="http://schemas.microsoft.com/office/powerpoint/2010/main" val="2555213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14</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7/12/2024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7/12/2024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7/12/2024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7/12/2024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7/12/2024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7/12/2024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7/12/2024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7/12/2024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7/12/2024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7/12/2024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7/12/2024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7/12/2024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7/12/2024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drive/folders/12XO3sfc5i9K2LsslsEMO43pt_ZB35Sjo"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4.xm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794085" y="2262709"/>
            <a:ext cx="6041963" cy="2585323"/>
          </a:xfrm>
          <a:prstGeom prst="rect">
            <a:avLst/>
          </a:prstGeom>
          <a:noFill/>
        </p:spPr>
        <p:txBody>
          <a:bodyPr wrap="square" lIns="91440" tIns="45720" rIns="91440" bIns="45720" rtlCol="0" anchor="t">
            <a:spAutoFit/>
          </a:bodyPr>
          <a:lstStyle/>
          <a:p>
            <a:pPr algn="ctr"/>
            <a:r>
              <a:rPr lang="es-ES" sz="5400" b="1" dirty="0">
                <a:solidFill>
                  <a:schemeClr val="tx1">
                    <a:lumMod val="75000"/>
                    <a:lumOff val="25000"/>
                  </a:schemeClr>
                </a:solidFill>
                <a:latin typeface="Work Sans"/>
              </a:rPr>
              <a:t>Sistema de Información Web</a:t>
            </a:r>
          </a:p>
          <a:p>
            <a:pPr algn="ctr"/>
            <a:r>
              <a:rPr lang="es-ES" sz="5400" b="1" dirty="0">
                <a:solidFill>
                  <a:schemeClr val="tx1">
                    <a:lumMod val="75000"/>
                    <a:lumOff val="25000"/>
                  </a:schemeClr>
                </a:solidFill>
                <a:latin typeface="Work Sans"/>
              </a:rPr>
              <a:t>Kohabitar Cloud</a:t>
            </a:r>
            <a:endParaRPr lang="es-ES" sz="4000" b="1" dirty="0">
              <a:solidFill>
                <a:schemeClr val="tx1">
                  <a:lumMod val="75000"/>
                  <a:lumOff val="25000"/>
                </a:schemeClr>
              </a:solidFill>
              <a:latin typeface="Work Sans"/>
            </a:endParaRPr>
          </a:p>
        </p:txBody>
      </p:sp>
      <p:sp>
        <p:nvSpPr>
          <p:cNvPr id="3" name="CuadroTexto 2">
            <a:extLst>
              <a:ext uri="{FF2B5EF4-FFF2-40B4-BE49-F238E27FC236}">
                <a16:creationId xmlns:a16="http://schemas.microsoft.com/office/drawing/2014/main" id="{8FBDEB08-DE5A-B0C2-B0FE-954002411545}"/>
              </a:ext>
            </a:extLst>
          </p:cNvPr>
          <p:cNvSpPr txBox="1">
            <a:spLocks/>
          </p:cNvSpPr>
          <p:nvPr/>
        </p:nvSpPr>
        <p:spPr>
          <a:xfrm>
            <a:off x="7037387" y="2811922"/>
            <a:ext cx="2001545" cy="1334363"/>
          </a:xfrm>
          <a:prstGeom prst="rect">
            <a:avLst/>
          </a:prstGeom>
          <a:noFill/>
          <a:ln>
            <a:solidFill>
              <a:schemeClr val="tx1"/>
            </a:solidFill>
          </a:ln>
        </p:spPr>
        <p:txBody>
          <a:bodyPr wrap="square" lIns="91440" tIns="45720" rIns="91440" bIns="45720" rtlCol="0" anchor="ctr" anchorCtr="0">
            <a:noAutofit/>
          </a:bodyPr>
          <a:lstStyle/>
          <a:p>
            <a:pPr algn="ctr"/>
            <a:endParaRPr lang="es-ES" sz="1600" dirty="0">
              <a:latin typeface="Work Sans Light" pitchFamily="2" charset="77"/>
            </a:endParaRPr>
          </a:p>
        </p:txBody>
      </p:sp>
      <p:sp>
        <p:nvSpPr>
          <p:cNvPr id="5" name="CuadroTexto 4">
            <a:extLst>
              <a:ext uri="{FF2B5EF4-FFF2-40B4-BE49-F238E27FC236}">
                <a16:creationId xmlns:a16="http://schemas.microsoft.com/office/drawing/2014/main" id="{73C65CF2-4CAC-4B81-D093-E60894228000}"/>
              </a:ext>
            </a:extLst>
          </p:cNvPr>
          <p:cNvSpPr txBox="1">
            <a:spLocks/>
          </p:cNvSpPr>
          <p:nvPr/>
        </p:nvSpPr>
        <p:spPr>
          <a:xfrm>
            <a:off x="9038932" y="2811922"/>
            <a:ext cx="2001545" cy="1334363"/>
          </a:xfrm>
          <a:prstGeom prst="rect">
            <a:avLst/>
          </a:prstGeom>
          <a:noFill/>
          <a:ln>
            <a:solidFill>
              <a:schemeClr val="tx1"/>
            </a:solidFill>
          </a:ln>
        </p:spPr>
        <p:txBody>
          <a:bodyPr wrap="square" lIns="91440" tIns="45720" rIns="91440" bIns="45720" rtlCol="0" anchor="ctr" anchorCtr="0">
            <a:noAutofit/>
          </a:bodyPr>
          <a:lstStyle/>
          <a:p>
            <a:pPr algn="ctr"/>
            <a:endParaRPr lang="es-ES" sz="1600" dirty="0">
              <a:latin typeface="Work Sans Light" pitchFamily="2" charset="77"/>
            </a:endParaRPr>
          </a:p>
        </p:txBody>
      </p:sp>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552150"/>
            <a:ext cx="11447293" cy="4801314"/>
          </a:xfrm>
          <a:prstGeom prst="rect">
            <a:avLst/>
          </a:prstGeom>
          <a:noFill/>
        </p:spPr>
        <p:txBody>
          <a:bodyPr wrap="square" lIns="91440" tIns="45720" rIns="91440" bIns="45720" rtlCol="0" anchor="t">
            <a:spAutoFit/>
          </a:bodyPr>
          <a:lstStyle/>
          <a:p>
            <a:r>
              <a:rPr lang="es-ES" b="1" dirty="0">
                <a:latin typeface="Work Sans Light"/>
              </a:rPr>
              <a:t>Gestión de Parqueaderos:</a:t>
            </a:r>
          </a:p>
          <a:p>
            <a:pPr marL="285750" indent="-285750">
              <a:buFont typeface="Arial" panose="020B0604020202020204" pitchFamily="34" charset="0"/>
              <a:buChar char="•"/>
            </a:pPr>
            <a:r>
              <a:rPr lang="es-ES" b="1" dirty="0">
                <a:latin typeface="Work Sans Light"/>
              </a:rPr>
              <a:t>Asignación automática y aleatoria de los parqueaderos disponibles.</a:t>
            </a:r>
          </a:p>
          <a:p>
            <a:pPr marL="285750" indent="-285750">
              <a:buFont typeface="Arial" panose="020B0604020202020204" pitchFamily="34" charset="0"/>
              <a:buChar char="•"/>
            </a:pPr>
            <a:r>
              <a:rPr lang="es-ES" b="1" dirty="0">
                <a:latin typeface="Work Sans Light"/>
              </a:rPr>
              <a:t>Visualización en tiempo real de la disponibilidad de espacios.</a:t>
            </a:r>
          </a:p>
          <a:p>
            <a:r>
              <a:rPr lang="es-ES" b="1" dirty="0">
                <a:latin typeface="Work Sans Light"/>
              </a:rPr>
              <a:t>Gestión de Votaciones:</a:t>
            </a:r>
          </a:p>
          <a:p>
            <a:pPr marL="285750" indent="-285750">
              <a:buFont typeface="Arial" panose="020B0604020202020204" pitchFamily="34" charset="0"/>
              <a:buChar char="•"/>
            </a:pPr>
            <a:r>
              <a:rPr lang="es-ES" b="1" dirty="0">
                <a:latin typeface="Work Sans Light"/>
              </a:rPr>
              <a:t>Plataforma para la votación y toma de decisiones sobre proyectos y asuntos del conjunto.</a:t>
            </a:r>
          </a:p>
          <a:p>
            <a:pPr marL="285750" indent="-285750">
              <a:buFont typeface="Arial" panose="020B0604020202020204" pitchFamily="34" charset="0"/>
              <a:buChar char="•"/>
            </a:pPr>
            <a:r>
              <a:rPr lang="es-ES" b="1" dirty="0">
                <a:latin typeface="Work Sans Light"/>
              </a:rPr>
              <a:t>Transparencia y facilidad en la participación de los residentes.</a:t>
            </a:r>
          </a:p>
          <a:p>
            <a:r>
              <a:rPr lang="es-ES" b="1" dirty="0">
                <a:latin typeface="Work Sans Light"/>
              </a:rPr>
              <a:t>Gestión de Áreas Comunes:</a:t>
            </a:r>
          </a:p>
          <a:p>
            <a:pPr marL="285750" indent="-285750">
              <a:buFont typeface="Arial" panose="020B0604020202020204" pitchFamily="34" charset="0"/>
              <a:buChar char="•"/>
            </a:pPr>
            <a:r>
              <a:rPr lang="es-ES" b="1" dirty="0">
                <a:latin typeface="Work Sans Light"/>
              </a:rPr>
              <a:t>Reservas de espacios y zonas comunes (salones, canchas, etc.).</a:t>
            </a:r>
          </a:p>
          <a:p>
            <a:pPr marL="285750" indent="-285750">
              <a:buFont typeface="Arial" panose="020B0604020202020204" pitchFamily="34" charset="0"/>
              <a:buChar char="•"/>
            </a:pPr>
            <a:r>
              <a:rPr lang="es-ES" b="1" dirty="0">
                <a:latin typeface="Work Sans Light"/>
              </a:rPr>
              <a:t>Monitoreo del uso de estas áreas para evitar conflictos o sobreuso.</a:t>
            </a:r>
          </a:p>
          <a:p>
            <a:r>
              <a:rPr lang="es-ES" b="1" dirty="0">
                <a:latin typeface="Work Sans Light"/>
              </a:rPr>
              <a:t>Comunicación y Transparencia:</a:t>
            </a:r>
          </a:p>
          <a:p>
            <a:pPr marL="285750" indent="-285750">
              <a:buFont typeface="Arial" panose="020B0604020202020204" pitchFamily="34" charset="0"/>
              <a:buChar char="•"/>
            </a:pPr>
            <a:r>
              <a:rPr lang="es-ES" b="1" dirty="0">
                <a:latin typeface="Work Sans Light"/>
              </a:rPr>
              <a:t>Información clara sobre actividades de mantenimiento, cortes de servicios y eventos.</a:t>
            </a:r>
          </a:p>
          <a:p>
            <a:pPr marL="285750" indent="-285750">
              <a:buFont typeface="Arial" panose="020B0604020202020204" pitchFamily="34" charset="0"/>
              <a:buChar char="•"/>
            </a:pPr>
            <a:r>
              <a:rPr lang="es-ES" b="1" dirty="0">
                <a:latin typeface="Work Sans Light"/>
              </a:rPr>
              <a:t>Notificaciones automáticas a los residentes sobre proyectos y cambios importantes.</a:t>
            </a:r>
          </a:p>
          <a:p>
            <a:r>
              <a:rPr lang="es-ES" b="1" dirty="0">
                <a:latin typeface="Work Sans Light"/>
              </a:rPr>
              <a:t>Seguridad y Control de Accesos:</a:t>
            </a:r>
          </a:p>
          <a:p>
            <a:pPr marL="285750" indent="-285750">
              <a:buFont typeface="Arial" panose="020B0604020202020204" pitchFamily="34" charset="0"/>
              <a:buChar char="•"/>
            </a:pPr>
            <a:r>
              <a:rPr lang="es-ES" b="1" dirty="0">
                <a:latin typeface="Work Sans Light"/>
              </a:rPr>
              <a:t>Registro y monitoreo de visitas al conjunto residencial.</a:t>
            </a:r>
          </a:p>
          <a:p>
            <a:pPr marL="285750" indent="-285750">
              <a:buFont typeface="Arial" panose="020B0604020202020204" pitchFamily="34" charset="0"/>
              <a:buChar char="•"/>
            </a:pPr>
            <a:r>
              <a:rPr lang="es-ES" b="1" dirty="0">
                <a:latin typeface="Work Sans Light"/>
              </a:rPr>
              <a:t>Mejora de la seguridad y control de accesos en tiempo real.</a:t>
            </a:r>
          </a:p>
          <a:p>
            <a:r>
              <a:rPr lang="es-ES" b="1" dirty="0">
                <a:latin typeface="Work Sans Light"/>
              </a:rPr>
              <a:t>Gestión Financiera:</a:t>
            </a:r>
          </a:p>
          <a:p>
            <a:r>
              <a:rPr lang="es-ES" b="1" dirty="0">
                <a:latin typeface="Work Sans Light"/>
              </a:rPr>
              <a:t>Monitoreo de pagos de cuotas de administración, multas y otros cobros.</a:t>
            </a:r>
            <a:endParaRPr lang="es-MX" sz="1600" dirty="0">
              <a:latin typeface="Work Sans Light" pitchFamily="2" charset="77"/>
            </a:endParaRPr>
          </a:p>
        </p:txBody>
      </p:sp>
      <p:grpSp>
        <p:nvGrpSpPr>
          <p:cNvPr id="9" name="Grupo 8">
            <a:extLst>
              <a:ext uri="{FF2B5EF4-FFF2-40B4-BE49-F238E27FC236}">
                <a16:creationId xmlns:a16="http://schemas.microsoft.com/office/drawing/2014/main" id="{8F31EA46-9617-4D82-7400-A40DB2CEB7D3}"/>
              </a:ext>
            </a:extLst>
          </p:cNvPr>
          <p:cNvGrpSpPr/>
          <p:nvPr/>
        </p:nvGrpSpPr>
        <p:grpSpPr>
          <a:xfrm>
            <a:off x="9700940" y="6070467"/>
            <a:ext cx="2160773" cy="556588"/>
            <a:chOff x="8694348" y="501282"/>
            <a:chExt cx="2160773" cy="556588"/>
          </a:xfrm>
        </p:grpSpPr>
        <p:sp>
          <p:nvSpPr>
            <p:cNvPr id="5" name="CuadroTexto 4">
              <a:extLst>
                <a:ext uri="{FF2B5EF4-FFF2-40B4-BE49-F238E27FC236}">
                  <a16:creationId xmlns:a16="http://schemas.microsoft.com/office/drawing/2014/main" id="{77B447F0-BFE8-F9DA-0A4E-7B094BB8DEE3}"/>
                </a:ext>
              </a:extLst>
            </p:cNvPr>
            <p:cNvSpPr txBox="1">
              <a:spLocks/>
            </p:cNvSpPr>
            <p:nvPr/>
          </p:nvSpPr>
          <p:spPr>
            <a:xfrm>
              <a:off x="8694348" y="510689"/>
              <a:ext cx="1080000" cy="547181"/>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a:endParaRPr>
            </a:p>
            <a:p>
              <a:pPr algn="ctr"/>
              <a:endParaRPr lang="es-ES" sz="1600" b="1" dirty="0">
                <a:solidFill>
                  <a:schemeClr val="bg1"/>
                </a:solidFill>
                <a:latin typeface="Work Sans Light" pitchFamily="2" charset="77"/>
              </a:endParaRPr>
            </a:p>
          </p:txBody>
        </p:sp>
        <p:sp>
          <p:nvSpPr>
            <p:cNvPr id="7" name="CuadroTexto 6">
              <a:extLst>
                <a:ext uri="{FF2B5EF4-FFF2-40B4-BE49-F238E27FC236}">
                  <a16:creationId xmlns:a16="http://schemas.microsoft.com/office/drawing/2014/main" id="{DA66280A-1D73-477B-37E8-34EC30E418B8}"/>
                </a:ext>
              </a:extLst>
            </p:cNvPr>
            <p:cNvSpPr txBox="1">
              <a:spLocks/>
            </p:cNvSpPr>
            <p:nvPr/>
          </p:nvSpPr>
          <p:spPr>
            <a:xfrm>
              <a:off x="9775121" y="501282"/>
              <a:ext cx="1080000" cy="549407"/>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pitchFamily="2" charset="77"/>
              </a:endParaRPr>
            </a:p>
          </p:txBody>
        </p:sp>
      </p:grpSp>
    </p:spTree>
    <p:extLst>
      <p:ext uri="{BB962C8B-B14F-4D97-AF65-F5344CB8AC3E}">
        <p14:creationId xmlns:p14="http://schemas.microsoft.com/office/powerpoint/2010/main" val="2663093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774748" cy="1325563"/>
          </a:xfrm>
        </p:spPr>
        <p:txBody>
          <a:bodyPr/>
          <a:lstStyle/>
          <a:p>
            <a:r>
              <a:rPr lang="es-CO" dirty="0">
                <a:solidFill>
                  <a:schemeClr val="bg1"/>
                </a:solidFill>
                <a:latin typeface="Work Sans Medium" pitchFamily="2" charset="77"/>
              </a:rPr>
              <a:t>Tecnologías y componentes utilizados</a:t>
            </a:r>
            <a:endParaRPr lang="es-ES">
              <a:ea typeface="Calibri Light" panose="020F0302020204030204"/>
              <a:cs typeface="Calibri Light" panose="020F0302020204030204"/>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093428"/>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r>
              <a:rPr lang="es-MX" sz="2800" dirty="0">
                <a:latin typeface="Work Sans Light"/>
              </a:rPr>
              <a:t>Arquitectura de software: </a:t>
            </a:r>
          </a:p>
          <a:p>
            <a:r>
              <a:rPr lang="es-MX" sz="2800" dirty="0">
                <a:latin typeface="Work Sans Light"/>
              </a:rPr>
              <a:t>Diseño de vista: Angular y </a:t>
            </a:r>
            <a:r>
              <a:rPr lang="es-MX" sz="2800" dirty="0">
                <a:latin typeface="Work Sans Light"/>
                <a:cs typeface="Calibri"/>
              </a:rPr>
              <a:t>Bootstrap</a:t>
            </a:r>
            <a:r>
              <a:rPr lang="es-MX" sz="2800" dirty="0">
                <a:latin typeface="Work Sans Light"/>
                <a:ea typeface="+mn-lt"/>
                <a:cs typeface="+mn-lt"/>
              </a:rPr>
              <a:t>(</a:t>
            </a:r>
            <a:r>
              <a:rPr lang="es-MX" sz="2800" dirty="0" err="1">
                <a:latin typeface="Work Sans Light"/>
                <a:ea typeface="+mn-lt"/>
                <a:cs typeface="+mn-lt"/>
              </a:rPr>
              <a:t>Frontend</a:t>
            </a:r>
            <a:r>
              <a:rPr lang="es-MX" sz="2800" dirty="0">
                <a:latin typeface="Work Sans Light"/>
                <a:ea typeface="+mn-lt"/>
                <a:cs typeface="+mn-lt"/>
              </a:rPr>
              <a:t>)</a:t>
            </a:r>
            <a:endParaRPr lang="es-MX" sz="2800" dirty="0">
              <a:latin typeface="Work Sans Light"/>
            </a:endParaRPr>
          </a:p>
          <a:p>
            <a:r>
              <a:rPr lang="es-MX" sz="2800" dirty="0">
                <a:latin typeface="Work Sans Light"/>
              </a:rPr>
              <a:t>Controlador y funcionalidad del sistema y su base de datos:</a:t>
            </a:r>
          </a:p>
          <a:p>
            <a:r>
              <a:rPr lang="es-MX" sz="2800" dirty="0">
                <a:latin typeface="Work Sans Light"/>
              </a:rPr>
              <a:t>PHP con Laravel y Base de datos MongoDB No relacional (Backend).</a:t>
            </a:r>
            <a:endParaRPr lang="es-MX" sz="2800" dirty="0">
              <a:latin typeface="Work Sans Light"/>
              <a:cs typeface="Calibri"/>
            </a:endParaRPr>
          </a:p>
          <a:p>
            <a:r>
              <a:rPr lang="es-MX" sz="2800" dirty="0">
                <a:latin typeface="Work Sans Light"/>
              </a:rPr>
              <a:t>Patrones de diseño: Modelo, Vista, Controlador.</a:t>
            </a:r>
          </a:p>
          <a:p>
            <a:endParaRPr lang="es-MX" sz="2800" dirty="0">
              <a:latin typeface="Work Sans Light"/>
            </a:endParaRPr>
          </a:p>
          <a:p>
            <a:endParaRPr lang="es-MX" sz="1600" b="1" dirty="0">
              <a:latin typeface="Work Sans Light" pitchFamily="2" charset="77"/>
            </a:endParaRPr>
          </a:p>
          <a:p>
            <a:endParaRPr lang="es-MX" sz="1600" b="1" dirty="0">
              <a:latin typeface="Work Sans Light" pitchFamily="2" charset="77"/>
            </a:endParaRPr>
          </a:p>
          <a:p>
            <a:endParaRPr lang="es-MX" sz="1600" dirty="0">
              <a:latin typeface="Work Sans Light" pitchFamily="2" charset="77"/>
            </a:endParaRPr>
          </a:p>
        </p:txBody>
      </p:sp>
      <p:grpSp>
        <p:nvGrpSpPr>
          <p:cNvPr id="9" name="Grupo 8">
            <a:extLst>
              <a:ext uri="{FF2B5EF4-FFF2-40B4-BE49-F238E27FC236}">
                <a16:creationId xmlns:a16="http://schemas.microsoft.com/office/drawing/2014/main" id="{A5FDB2BF-1F71-4528-C495-B6672B374CB7}"/>
              </a:ext>
            </a:extLst>
          </p:cNvPr>
          <p:cNvGrpSpPr/>
          <p:nvPr/>
        </p:nvGrpSpPr>
        <p:grpSpPr>
          <a:xfrm>
            <a:off x="9700940" y="6070467"/>
            <a:ext cx="2160773" cy="556588"/>
            <a:chOff x="8694348" y="501282"/>
            <a:chExt cx="2160773" cy="556588"/>
          </a:xfrm>
        </p:grpSpPr>
        <p:sp>
          <p:nvSpPr>
            <p:cNvPr id="5" name="CuadroTexto 4">
              <a:extLst>
                <a:ext uri="{FF2B5EF4-FFF2-40B4-BE49-F238E27FC236}">
                  <a16:creationId xmlns:a16="http://schemas.microsoft.com/office/drawing/2014/main" id="{E1E5F466-015F-0BF1-AD44-C17967F5E33C}"/>
                </a:ext>
              </a:extLst>
            </p:cNvPr>
            <p:cNvSpPr txBox="1">
              <a:spLocks/>
            </p:cNvSpPr>
            <p:nvPr/>
          </p:nvSpPr>
          <p:spPr>
            <a:xfrm>
              <a:off x="8694348" y="510689"/>
              <a:ext cx="1080000" cy="547181"/>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a:endParaRPr>
            </a:p>
            <a:p>
              <a:pPr algn="ctr"/>
              <a:endParaRPr lang="es-ES" sz="1600" b="1" dirty="0">
                <a:solidFill>
                  <a:schemeClr val="bg1"/>
                </a:solidFill>
                <a:latin typeface="Work Sans Light" pitchFamily="2" charset="77"/>
              </a:endParaRPr>
            </a:p>
          </p:txBody>
        </p:sp>
        <p:sp>
          <p:nvSpPr>
            <p:cNvPr id="7" name="CuadroTexto 6">
              <a:extLst>
                <a:ext uri="{FF2B5EF4-FFF2-40B4-BE49-F238E27FC236}">
                  <a16:creationId xmlns:a16="http://schemas.microsoft.com/office/drawing/2014/main" id="{332876E8-B441-BB93-19D6-9720AF188151}"/>
                </a:ext>
              </a:extLst>
            </p:cNvPr>
            <p:cNvSpPr txBox="1">
              <a:spLocks/>
            </p:cNvSpPr>
            <p:nvPr/>
          </p:nvSpPr>
          <p:spPr>
            <a:xfrm>
              <a:off x="9775121" y="501282"/>
              <a:ext cx="1080000" cy="549407"/>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pitchFamily="2" charset="77"/>
              </a:endParaRPr>
            </a:p>
          </p:txBody>
        </p:sp>
      </p:grpSp>
    </p:spTree>
    <p:extLst>
      <p:ext uri="{BB962C8B-B14F-4D97-AF65-F5344CB8AC3E}">
        <p14:creationId xmlns:p14="http://schemas.microsoft.com/office/powerpoint/2010/main" val="3849793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Cronograma</a:t>
            </a:r>
          </a:p>
        </p:txBody>
      </p:sp>
      <p:grpSp>
        <p:nvGrpSpPr>
          <p:cNvPr id="11" name="Grupo 10">
            <a:extLst>
              <a:ext uri="{FF2B5EF4-FFF2-40B4-BE49-F238E27FC236}">
                <a16:creationId xmlns:a16="http://schemas.microsoft.com/office/drawing/2014/main" id="{19BEACC9-7A14-4A6B-68E2-C792BA1B503E}"/>
              </a:ext>
            </a:extLst>
          </p:cNvPr>
          <p:cNvGrpSpPr/>
          <p:nvPr/>
        </p:nvGrpSpPr>
        <p:grpSpPr>
          <a:xfrm>
            <a:off x="9700940" y="6070467"/>
            <a:ext cx="2160773" cy="556588"/>
            <a:chOff x="8694348" y="501282"/>
            <a:chExt cx="2160773" cy="556588"/>
          </a:xfrm>
        </p:grpSpPr>
        <p:sp>
          <p:nvSpPr>
            <p:cNvPr id="5" name="CuadroTexto 4">
              <a:extLst>
                <a:ext uri="{FF2B5EF4-FFF2-40B4-BE49-F238E27FC236}">
                  <a16:creationId xmlns:a16="http://schemas.microsoft.com/office/drawing/2014/main" id="{FA279975-495A-0B79-9832-4E1A819FE83D}"/>
                </a:ext>
              </a:extLst>
            </p:cNvPr>
            <p:cNvSpPr txBox="1">
              <a:spLocks/>
            </p:cNvSpPr>
            <p:nvPr/>
          </p:nvSpPr>
          <p:spPr>
            <a:xfrm>
              <a:off x="8694348" y="510689"/>
              <a:ext cx="1080000" cy="547181"/>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a:endParaRPr>
            </a:p>
            <a:p>
              <a:pPr algn="ctr"/>
              <a:endParaRPr lang="es-ES" sz="1600" b="1" dirty="0">
                <a:solidFill>
                  <a:schemeClr val="bg1"/>
                </a:solidFill>
                <a:latin typeface="Work Sans Light" pitchFamily="2" charset="77"/>
              </a:endParaRPr>
            </a:p>
          </p:txBody>
        </p:sp>
        <p:sp>
          <p:nvSpPr>
            <p:cNvPr id="9" name="CuadroTexto 8">
              <a:extLst>
                <a:ext uri="{FF2B5EF4-FFF2-40B4-BE49-F238E27FC236}">
                  <a16:creationId xmlns:a16="http://schemas.microsoft.com/office/drawing/2014/main" id="{C5878985-5743-E104-20CA-485463B9CE71}"/>
                </a:ext>
              </a:extLst>
            </p:cNvPr>
            <p:cNvSpPr txBox="1">
              <a:spLocks/>
            </p:cNvSpPr>
            <p:nvPr/>
          </p:nvSpPr>
          <p:spPr>
            <a:xfrm>
              <a:off x="9775121" y="501282"/>
              <a:ext cx="1080000" cy="549407"/>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pitchFamily="2" charset="77"/>
              </a:endParaRPr>
            </a:p>
          </p:txBody>
        </p:sp>
      </p:grpSp>
      <p:graphicFrame>
        <p:nvGraphicFramePr>
          <p:cNvPr id="13" name="CuadroTexto 5">
            <a:extLst>
              <a:ext uri="{FF2B5EF4-FFF2-40B4-BE49-F238E27FC236}">
                <a16:creationId xmlns:a16="http://schemas.microsoft.com/office/drawing/2014/main" id="{F6EA2C19-FD40-4C7F-5814-493C8D1DB3A7}"/>
              </a:ext>
            </a:extLst>
          </p:cNvPr>
          <p:cNvGraphicFramePr/>
          <p:nvPr>
            <p:extLst>
              <p:ext uri="{D42A27DB-BD31-4B8C-83A1-F6EECF244321}">
                <p14:modId xmlns:p14="http://schemas.microsoft.com/office/powerpoint/2010/main" val="2370451124"/>
              </p:ext>
            </p:extLst>
          </p:nvPr>
        </p:nvGraphicFramePr>
        <p:xfrm>
          <a:off x="806113" y="2197100"/>
          <a:ext cx="10515600" cy="377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E674E12-4D49-4D03-2684-F933889CC550}"/>
              </a:ext>
            </a:extLst>
          </p:cNvPr>
          <p:cNvSpPr txBox="1"/>
          <p:nvPr/>
        </p:nvSpPr>
        <p:spPr>
          <a:xfrm>
            <a:off x="584200" y="1686041"/>
            <a:ext cx="10071100" cy="369332"/>
          </a:xfrm>
          <a:prstGeom prst="rect">
            <a:avLst/>
          </a:prstGeom>
          <a:noFill/>
        </p:spPr>
        <p:txBody>
          <a:bodyPr wrap="square" rtlCol="0">
            <a:spAutoFit/>
          </a:bodyPr>
          <a:lstStyle/>
          <a:p>
            <a:r>
              <a:rPr lang="es-MX" sz="1800" dirty="0">
                <a:latin typeface="Work Sans Light"/>
              </a:rPr>
              <a:t>El proyecto tiene una duración aproximada para su desarrollo de: </a:t>
            </a:r>
            <a:r>
              <a:rPr lang="es-MX" sz="1800" b="1" dirty="0">
                <a:latin typeface="Work Sans Light"/>
              </a:rPr>
              <a:t>15 meses</a:t>
            </a:r>
            <a:r>
              <a:rPr lang="es-MX" sz="1800" dirty="0">
                <a:latin typeface="Work Sans Light"/>
              </a:rPr>
              <a:t>.</a:t>
            </a:r>
            <a:endParaRPr lang="LID4096" dirty="0"/>
          </a:p>
        </p:txBody>
      </p:sp>
    </p:spTree>
    <p:extLst>
      <p:ext uri="{BB962C8B-B14F-4D97-AF65-F5344CB8AC3E}">
        <p14:creationId xmlns:p14="http://schemas.microsoft.com/office/powerpoint/2010/main" val="2783826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2" y="1913467"/>
            <a:ext cx="3891737"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8" name="Grupo 27">
            <a:extLst>
              <a:ext uri="{FF2B5EF4-FFF2-40B4-BE49-F238E27FC236}">
                <a16:creationId xmlns:a16="http://schemas.microsoft.com/office/drawing/2014/main" id="{EA59E1A6-1248-0C31-82FD-670DD8429AEE}"/>
              </a:ext>
            </a:extLst>
          </p:cNvPr>
          <p:cNvGrpSpPr/>
          <p:nvPr/>
        </p:nvGrpSpPr>
        <p:grpSpPr>
          <a:xfrm>
            <a:off x="9700940" y="6070467"/>
            <a:ext cx="2160773" cy="556588"/>
            <a:chOff x="8694348" y="501282"/>
            <a:chExt cx="2160773" cy="556588"/>
          </a:xfrm>
        </p:grpSpPr>
        <p:sp>
          <p:nvSpPr>
            <p:cNvPr id="5" name="CuadroTexto 4">
              <a:extLst>
                <a:ext uri="{FF2B5EF4-FFF2-40B4-BE49-F238E27FC236}">
                  <a16:creationId xmlns:a16="http://schemas.microsoft.com/office/drawing/2014/main" id="{F3FD0E18-73AD-E5A6-1D61-6203777CDFD6}"/>
                </a:ext>
              </a:extLst>
            </p:cNvPr>
            <p:cNvSpPr txBox="1">
              <a:spLocks/>
            </p:cNvSpPr>
            <p:nvPr/>
          </p:nvSpPr>
          <p:spPr>
            <a:xfrm>
              <a:off x="8694348" y="510689"/>
              <a:ext cx="1080000" cy="547181"/>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a:endParaRPr>
            </a:p>
            <a:p>
              <a:pPr algn="ctr"/>
              <a:endParaRPr lang="es-ES" sz="1600" b="1" dirty="0">
                <a:solidFill>
                  <a:schemeClr val="bg1"/>
                </a:solidFill>
                <a:latin typeface="Work Sans Light" pitchFamily="2" charset="77"/>
              </a:endParaRPr>
            </a:p>
          </p:txBody>
        </p:sp>
        <p:sp>
          <p:nvSpPr>
            <p:cNvPr id="26" name="CuadroTexto 25">
              <a:extLst>
                <a:ext uri="{FF2B5EF4-FFF2-40B4-BE49-F238E27FC236}">
                  <a16:creationId xmlns:a16="http://schemas.microsoft.com/office/drawing/2014/main" id="{B6A13153-EE5C-0020-60B3-E80292D98379}"/>
                </a:ext>
              </a:extLst>
            </p:cNvPr>
            <p:cNvSpPr txBox="1">
              <a:spLocks/>
            </p:cNvSpPr>
            <p:nvPr/>
          </p:nvSpPr>
          <p:spPr>
            <a:xfrm>
              <a:off x="9775121" y="501282"/>
              <a:ext cx="1080000" cy="549407"/>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pitchFamily="2" charset="77"/>
              </a:endParaRPr>
            </a:p>
          </p:txBody>
        </p:sp>
      </p:grpSp>
      <p:sp>
        <p:nvSpPr>
          <p:cNvPr id="4" name="CuadroTexto 3"/>
          <p:cNvSpPr txBox="1"/>
          <p:nvPr/>
        </p:nvSpPr>
        <p:spPr>
          <a:xfrm>
            <a:off x="4007747" y="1546218"/>
            <a:ext cx="7482882" cy="369332"/>
          </a:xfrm>
          <a:prstGeom prst="rect">
            <a:avLst/>
          </a:prstGeom>
          <a:noFill/>
        </p:spPr>
        <p:txBody>
          <a:bodyPr wrap="none" rtlCol="0">
            <a:spAutoFit/>
          </a:bodyPr>
          <a:lstStyle/>
          <a:p>
            <a:r>
              <a:rPr lang="es-419" dirty="0">
                <a:hlinkClick r:id="rId3"/>
              </a:rPr>
              <a:t>https://drive.google.com/drive/folders/12XO3sfc5i9K2LsslsEMO43pt_ZB35Sjo</a:t>
            </a:r>
            <a:endParaRPr lang="es-419" dirty="0"/>
          </a:p>
        </p:txBody>
      </p:sp>
    </p:spTree>
    <p:extLst>
      <p:ext uri="{BB962C8B-B14F-4D97-AF65-F5344CB8AC3E}">
        <p14:creationId xmlns:p14="http://schemas.microsoft.com/office/powerpoint/2010/main" val="2843109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1764433" y="1254215"/>
            <a:ext cx="8648766" cy="1200329"/>
          </a:xfrm>
          <a:prstGeom prst="rect">
            <a:avLst/>
          </a:prstGeom>
          <a:noFill/>
        </p:spPr>
        <p:txBody>
          <a:bodyPr wrap="square" lIns="91440" tIns="45720" rIns="91440" bIns="45720" rtlCol="0" anchor="t">
            <a:spAutoFit/>
          </a:bodyPr>
          <a:lstStyle/>
          <a:p>
            <a:pPr algn="ctr"/>
            <a:r>
              <a:rPr lang="es-CO" sz="7200" dirty="0">
                <a:solidFill>
                  <a:schemeClr val="bg1"/>
                </a:solidFill>
                <a:effectLst>
                  <a:outerShdw blurRad="38100" dist="38100" dir="2700000" algn="tl">
                    <a:srgbClr val="000000">
                      <a:alpha val="43137"/>
                    </a:srgbClr>
                  </a:outerShdw>
                </a:effectLst>
                <a:latin typeface="Work Sans Light"/>
              </a:rPr>
              <a:t>KOHABITAR CLOUD</a:t>
            </a:r>
            <a:endParaRPr lang="es-CO" sz="7200" dirty="0">
              <a:solidFill>
                <a:schemeClr val="bg1"/>
              </a:solidFill>
              <a:effectLst>
                <a:outerShdw blurRad="38100" dist="38100" dir="2700000" algn="tl">
                  <a:srgbClr val="000000">
                    <a:alpha val="43137"/>
                  </a:srgbClr>
                </a:outerShdw>
              </a:effectLst>
              <a:latin typeface="Work Sans Light" pitchFamily="2" charset="77"/>
            </a:endParaRP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009328" y="3472584"/>
            <a:ext cx="4058158" cy="1815882"/>
          </a:xfrm>
          <a:prstGeom prst="rect">
            <a:avLst/>
          </a:prstGeom>
          <a:noFill/>
        </p:spPr>
        <p:txBody>
          <a:bodyPr wrap="square" lIns="91440" tIns="45720" rIns="91440" bIns="45720" rtlCol="0" anchor="t">
            <a:spAutoFit/>
          </a:bodyPr>
          <a:lstStyle/>
          <a:p>
            <a:pPr algn="ctr"/>
            <a:endParaRPr lang="es-ES" sz="1600" dirty="0">
              <a:solidFill>
                <a:schemeClr val="bg1"/>
              </a:solidFill>
              <a:effectLst>
                <a:outerShdw blurRad="38100" dist="38100" dir="2700000" algn="tl">
                  <a:srgbClr val="000000">
                    <a:alpha val="43137"/>
                  </a:srgbClr>
                </a:outerShdw>
              </a:effectLst>
              <a:latin typeface="Work Sans Light"/>
            </a:endParaRPr>
          </a:p>
          <a:p>
            <a:pPr algn="ctr"/>
            <a:r>
              <a:rPr lang="es-ES" sz="1600" dirty="0">
                <a:solidFill>
                  <a:schemeClr val="bg1"/>
                </a:solidFill>
                <a:effectLst>
                  <a:outerShdw blurRad="38100" dist="38100" dir="2700000" algn="tl">
                    <a:srgbClr val="000000">
                      <a:alpha val="43137"/>
                    </a:srgbClr>
                  </a:outerShdw>
                </a:effectLst>
                <a:latin typeface="Work Sans Light"/>
              </a:rPr>
              <a:t>José Antonio Guerra Díaz</a:t>
            </a:r>
          </a:p>
          <a:p>
            <a:pPr algn="ctr"/>
            <a:r>
              <a:rPr lang="es-ES" sz="1600" dirty="0">
                <a:solidFill>
                  <a:schemeClr val="bg1"/>
                </a:solidFill>
                <a:effectLst>
                  <a:outerShdw blurRad="38100" dist="38100" dir="2700000" algn="tl">
                    <a:srgbClr val="000000">
                      <a:alpha val="43137"/>
                    </a:srgbClr>
                  </a:outerShdw>
                </a:effectLst>
                <a:latin typeface="Work Sans Light"/>
              </a:rPr>
              <a:t>Luisanys Paola Granadillo Pereira</a:t>
            </a:r>
          </a:p>
          <a:p>
            <a:pPr algn="ctr"/>
            <a:r>
              <a:rPr lang="es-ES" sz="1600" dirty="0">
                <a:solidFill>
                  <a:schemeClr val="bg1"/>
                </a:solidFill>
                <a:effectLst>
                  <a:outerShdw blurRad="38100" dist="38100" dir="2700000" algn="tl">
                    <a:srgbClr val="000000">
                      <a:alpha val="43137"/>
                    </a:srgbClr>
                  </a:outerShdw>
                </a:effectLst>
                <a:latin typeface="Work Sans Light"/>
              </a:rPr>
              <a:t>William Fabián Arias Benavides</a:t>
            </a:r>
          </a:p>
          <a:p>
            <a:pPr algn="ctr"/>
            <a:r>
              <a:rPr lang="es-ES" sz="1600" dirty="0">
                <a:solidFill>
                  <a:schemeClr val="bg1"/>
                </a:solidFill>
                <a:effectLst>
                  <a:outerShdw blurRad="38100" dist="38100" dir="2700000" algn="tl">
                    <a:srgbClr val="000000">
                      <a:alpha val="43137"/>
                    </a:srgbClr>
                  </a:outerShdw>
                </a:effectLst>
                <a:latin typeface="Work Sans Light"/>
              </a:rPr>
              <a:t>Alan Darién Prada Fierro</a:t>
            </a:r>
          </a:p>
          <a:p>
            <a:pPr algn="ctr"/>
            <a:r>
              <a:rPr lang="es-ES" sz="1600" dirty="0">
                <a:solidFill>
                  <a:schemeClr val="bg1"/>
                </a:solidFill>
                <a:effectLst>
                  <a:outerShdw blurRad="38100" dist="38100" dir="2700000" algn="tl">
                    <a:srgbClr val="000000">
                      <a:alpha val="43137"/>
                    </a:srgbClr>
                  </a:outerShdw>
                </a:effectLst>
                <a:latin typeface="Work Sans Light"/>
              </a:rPr>
              <a:t>María Camila Barragán Pantoja</a:t>
            </a:r>
            <a:endParaRPr lang="es-ES" sz="1600" dirty="0">
              <a:solidFill>
                <a:schemeClr val="bg1"/>
              </a:solidFill>
              <a:effectLst>
                <a:outerShdw blurRad="38100" dist="38100" dir="2700000" algn="tl">
                  <a:srgbClr val="000000">
                    <a:alpha val="43137"/>
                  </a:srgbClr>
                </a:outerShdw>
              </a:effectLst>
              <a:latin typeface="Work Sans Light" pitchFamily="2" charset="77"/>
            </a:endParaRPr>
          </a:p>
          <a:p>
            <a:pPr algn="ctr"/>
            <a:endParaRPr lang="es-ES" sz="1600" dirty="0">
              <a:solidFill>
                <a:schemeClr val="bg1"/>
              </a:solidFill>
              <a:effectLst>
                <a:outerShdw blurRad="38100" dist="38100" dir="2700000" algn="tl">
                  <a:srgbClr val="000000">
                    <a:alpha val="43137"/>
                  </a:srgbClr>
                </a:outerShdw>
              </a:effectLst>
              <a:latin typeface="Work Sans Light"/>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lIns="91440" tIns="45720" rIns="91440" bIns="45720" rtlCol="0" anchor="t">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Tecnólogo en Análisis y Desarrollo de Software - ADSO,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Instructores Mauricio Lara Demetrio Estupiñán</a:t>
            </a:r>
          </a:p>
          <a:p>
            <a:pPr algn="ctr"/>
            <a:r>
              <a:rPr lang="es-ES" sz="1600" b="1" dirty="0">
                <a:solidFill>
                  <a:schemeClr val="bg1"/>
                </a:solidFill>
                <a:effectLst>
                  <a:outerShdw blurRad="38100" dist="38100" dir="2700000" algn="tl">
                    <a:srgbClr val="000000">
                      <a:alpha val="43137"/>
                    </a:srgbClr>
                  </a:outerShdw>
                </a:effectLst>
                <a:latin typeface="Work Sans Light"/>
              </a:rPr>
              <a:t>Bogotá, 07 de Diciembre de 2024</a:t>
            </a:r>
            <a:endParaRPr lang="es-CO" sz="1600" b="1" dirty="0">
              <a:solidFill>
                <a:schemeClr val="bg1"/>
              </a:solidFill>
              <a:effectLst>
                <a:outerShdw blurRad="38100" dist="38100" dir="2700000" algn="tl">
                  <a:srgbClr val="000000">
                    <a:alpha val="43137"/>
                  </a:srgbClr>
                </a:outerShdw>
              </a:effectLst>
              <a:latin typeface="Work Sans Light"/>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VEICO Tools</a:t>
            </a:r>
          </a:p>
        </p:txBody>
      </p:sp>
      <p:grpSp>
        <p:nvGrpSpPr>
          <p:cNvPr id="6" name="Grupo 5">
            <a:extLst>
              <a:ext uri="{FF2B5EF4-FFF2-40B4-BE49-F238E27FC236}">
                <a16:creationId xmlns:a16="http://schemas.microsoft.com/office/drawing/2014/main" id="{4C7EF948-D3A8-F5F6-830A-63F37DC860D7}"/>
              </a:ext>
            </a:extLst>
          </p:cNvPr>
          <p:cNvGrpSpPr/>
          <p:nvPr/>
        </p:nvGrpSpPr>
        <p:grpSpPr>
          <a:xfrm>
            <a:off x="958261" y="2489547"/>
            <a:ext cx="5008317" cy="2179700"/>
            <a:chOff x="1263775" y="3237807"/>
            <a:chExt cx="4003090" cy="1334363"/>
          </a:xfrm>
        </p:grpSpPr>
        <p:sp>
          <p:nvSpPr>
            <p:cNvPr id="2" name="CuadroTexto 1">
              <a:extLst>
                <a:ext uri="{FF2B5EF4-FFF2-40B4-BE49-F238E27FC236}">
                  <a16:creationId xmlns:a16="http://schemas.microsoft.com/office/drawing/2014/main" id="{72D24723-360A-B357-B421-17CF33D4C0B4}"/>
                </a:ext>
              </a:extLst>
            </p:cNvPr>
            <p:cNvSpPr txBox="1">
              <a:spLocks/>
            </p:cNvSpPr>
            <p:nvPr/>
          </p:nvSpPr>
          <p:spPr>
            <a:xfrm>
              <a:off x="1263775" y="3237807"/>
              <a:ext cx="2001545" cy="1334363"/>
            </a:xfrm>
            <a:prstGeom prst="rect">
              <a:avLst/>
            </a:prstGeom>
            <a:noFill/>
            <a:ln>
              <a:solidFill>
                <a:schemeClr val="tx1"/>
              </a:solidFill>
            </a:ln>
          </p:spPr>
          <p:txBody>
            <a:bodyPr wrap="square" lIns="91440" tIns="45720" rIns="91440" bIns="45720" rtlCol="0" anchor="ctr" anchorCtr="0">
              <a:noAutofit/>
            </a:bodyPr>
            <a:lstStyle/>
            <a:p>
              <a:pPr algn="ctr"/>
              <a:endParaRPr lang="es-ES" sz="1600" dirty="0">
                <a:latin typeface="Work Sans Light" pitchFamily="2" charset="77"/>
              </a:endParaRPr>
            </a:p>
          </p:txBody>
        </p:sp>
        <p:sp>
          <p:nvSpPr>
            <p:cNvPr id="4" name="CuadroTexto 3">
              <a:extLst>
                <a:ext uri="{FF2B5EF4-FFF2-40B4-BE49-F238E27FC236}">
                  <a16:creationId xmlns:a16="http://schemas.microsoft.com/office/drawing/2014/main" id="{6CD37F32-D413-C0B0-1883-F0E6FE54B3BB}"/>
                </a:ext>
              </a:extLst>
            </p:cNvPr>
            <p:cNvSpPr txBox="1">
              <a:spLocks/>
            </p:cNvSpPr>
            <p:nvPr/>
          </p:nvSpPr>
          <p:spPr>
            <a:xfrm>
              <a:off x="3265320" y="3237807"/>
              <a:ext cx="2001545" cy="1334363"/>
            </a:xfrm>
            <a:prstGeom prst="rect">
              <a:avLst/>
            </a:prstGeom>
            <a:noFill/>
            <a:ln>
              <a:solidFill>
                <a:schemeClr val="tx1"/>
              </a:solidFill>
            </a:ln>
          </p:spPr>
          <p:txBody>
            <a:bodyPr wrap="square" lIns="91440" tIns="45720" rIns="91440" bIns="45720" rtlCol="0" anchor="ctr" anchorCtr="0">
              <a:noAutofit/>
            </a:bodyPr>
            <a:lstStyle/>
            <a:p>
              <a:pPr algn="ctr"/>
              <a:endParaRPr lang="es-ES" sz="1600" dirty="0">
                <a:latin typeface="Work Sans Light" pitchFamily="2" charset="77"/>
              </a:endParaRPr>
            </a:p>
          </p:txBody>
        </p:sp>
      </p:grpSp>
      <p:sp>
        <p:nvSpPr>
          <p:cNvPr id="5" name="CuadroTexto 4">
            <a:extLst>
              <a:ext uri="{FF2B5EF4-FFF2-40B4-BE49-F238E27FC236}">
                <a16:creationId xmlns:a16="http://schemas.microsoft.com/office/drawing/2014/main" id="{7779D7A8-BEDD-C9DB-4CEE-7225220AFBCD}"/>
              </a:ext>
            </a:extLst>
          </p:cNvPr>
          <p:cNvSpPr txBox="1"/>
          <p:nvPr/>
        </p:nvSpPr>
        <p:spPr>
          <a:xfrm>
            <a:off x="6563809" y="2144964"/>
            <a:ext cx="501150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060" y="2489547"/>
            <a:ext cx="2495360" cy="2191475"/>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4943" y="2664950"/>
            <a:ext cx="2159111" cy="1828894"/>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rcRect/>
          <a:stretch/>
        </p:blipFill>
        <p:spPr>
          <a:xfrm>
            <a:off x="6444868" y="0"/>
            <a:ext cx="9147116" cy="6858000"/>
          </a:xfrm>
          <a:prstGeom prst="rect">
            <a:avLst/>
          </a:prstGeom>
        </p:spPr>
      </p:pic>
      <p:grpSp>
        <p:nvGrpSpPr>
          <p:cNvPr id="2" name="Grupo 1">
            <a:extLst>
              <a:ext uri="{FF2B5EF4-FFF2-40B4-BE49-F238E27FC236}">
                <a16:creationId xmlns:a16="http://schemas.microsoft.com/office/drawing/2014/main" id="{881DE782-B966-DAF9-25D3-0F6253D7FBEC}"/>
              </a:ext>
            </a:extLst>
          </p:cNvPr>
          <p:cNvGrpSpPr/>
          <p:nvPr/>
        </p:nvGrpSpPr>
        <p:grpSpPr>
          <a:xfrm>
            <a:off x="1825429" y="2203809"/>
            <a:ext cx="3102814" cy="545379"/>
            <a:chOff x="1972606" y="2241909"/>
            <a:chExt cx="3102814" cy="545379"/>
          </a:xfrm>
        </p:grpSpPr>
        <p:sp>
          <p:nvSpPr>
            <p:cNvPr id="6" name="Rectángulo 5">
              <a:extLst>
                <a:ext uri="{FF2B5EF4-FFF2-40B4-BE49-F238E27FC236}">
                  <a16:creationId xmlns:a16="http://schemas.microsoft.com/office/drawing/2014/main" id="{B65FDE73-C641-1100-C209-6B5902DCC3EC}"/>
                </a:ext>
              </a:extLst>
            </p:cNvPr>
            <p:cNvSpPr/>
            <p:nvPr/>
          </p:nvSpPr>
          <p:spPr>
            <a:xfrm>
              <a:off x="1972606" y="2324100"/>
              <a:ext cx="3102814" cy="3809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2054028" y="2241909"/>
              <a:ext cx="2939970" cy="5453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grpSp>
      <p:sp>
        <p:nvSpPr>
          <p:cNvPr id="7" name="CuadroTexto 6">
            <a:extLst>
              <a:ext uri="{FF2B5EF4-FFF2-40B4-BE49-F238E27FC236}">
                <a16:creationId xmlns:a16="http://schemas.microsoft.com/office/drawing/2014/main" id="{FBAA83CA-F5E1-3945-40AB-1CB1B233A0BF}"/>
              </a:ext>
            </a:extLst>
          </p:cNvPr>
          <p:cNvSpPr txBox="1"/>
          <p:nvPr/>
        </p:nvSpPr>
        <p:spPr>
          <a:xfrm>
            <a:off x="1825429" y="3358767"/>
            <a:ext cx="3102814" cy="1323439"/>
          </a:xfrm>
          <a:prstGeom prst="rect">
            <a:avLst/>
          </a:prstGeom>
          <a:noFill/>
        </p:spPr>
        <p:txBody>
          <a:bodyPr wrap="square" lIns="91440" tIns="45720" rIns="91440" bIns="45720" rtlCol="0" anchor="t">
            <a:spAutoFit/>
          </a:bodyPr>
          <a:lstStyle/>
          <a:p>
            <a:pPr algn="ctr"/>
            <a:r>
              <a:rPr lang="es-ES" sz="2000" b="1" dirty="0">
                <a:latin typeface="Work Sans Light"/>
              </a:rPr>
              <a:t>Conjunto Residencial Las Margaritas</a:t>
            </a:r>
          </a:p>
          <a:p>
            <a:pPr algn="ctr"/>
            <a:r>
              <a:rPr lang="es-ES" sz="2000" b="1" dirty="0">
                <a:latin typeface="Work Sans Light"/>
              </a:rPr>
              <a:t>ubicado en el barrio </a:t>
            </a:r>
            <a:r>
              <a:rPr lang="es-ES" sz="2000" b="1" dirty="0" err="1">
                <a:latin typeface="Work Sans Light"/>
              </a:rPr>
              <a:t>Tintalito</a:t>
            </a:r>
            <a:r>
              <a:rPr lang="es-ES" sz="2000" b="1" dirty="0">
                <a:latin typeface="Work Sans Light"/>
              </a:rPr>
              <a:t> en Kennedy</a:t>
            </a:r>
          </a:p>
        </p:txBody>
      </p:sp>
    </p:spTree>
    <p:extLst>
      <p:ext uri="{BB962C8B-B14F-4D97-AF65-F5344CB8AC3E}">
        <p14:creationId xmlns:p14="http://schemas.microsoft.com/office/powerpoint/2010/main" val="685387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Ubicación</a:t>
            </a:r>
          </a:p>
        </p:txBody>
      </p:sp>
      <p:grpSp>
        <p:nvGrpSpPr>
          <p:cNvPr id="3" name="Grupo 2">
            <a:extLst>
              <a:ext uri="{FF2B5EF4-FFF2-40B4-BE49-F238E27FC236}">
                <a16:creationId xmlns:a16="http://schemas.microsoft.com/office/drawing/2014/main" id="{A2DC3B43-7E67-6584-7A70-349BCBBADCB7}"/>
              </a:ext>
            </a:extLst>
          </p:cNvPr>
          <p:cNvGrpSpPr/>
          <p:nvPr/>
        </p:nvGrpSpPr>
        <p:grpSpPr>
          <a:xfrm>
            <a:off x="9700940" y="6139251"/>
            <a:ext cx="2160773" cy="549896"/>
            <a:chOff x="8694348" y="500793"/>
            <a:chExt cx="2160773" cy="549896"/>
          </a:xfrm>
        </p:grpSpPr>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0793"/>
              <a:ext cx="1080000" cy="547181"/>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a:endParaRPr>
            </a:p>
            <a:p>
              <a:pPr algn="ctr"/>
              <a:endParaRPr lang="es-ES"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01282"/>
              <a:ext cx="1080000" cy="549407"/>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pitchFamily="2" charset="77"/>
              </a:endParaRPr>
            </a:p>
          </p:txBody>
        </p:sp>
      </p:grpSp>
      <p:sp>
        <p:nvSpPr>
          <p:cNvPr id="6" name="CuadroTexto 5">
            <a:extLst>
              <a:ext uri="{FF2B5EF4-FFF2-40B4-BE49-F238E27FC236}">
                <a16:creationId xmlns:a16="http://schemas.microsoft.com/office/drawing/2014/main" id="{0CA39C3C-B25E-C804-C832-61458138A925}"/>
              </a:ext>
            </a:extLst>
          </p:cNvPr>
          <p:cNvSpPr txBox="1"/>
          <p:nvPr/>
        </p:nvSpPr>
        <p:spPr>
          <a:xfrm>
            <a:off x="372353" y="1676592"/>
            <a:ext cx="11447293" cy="830997"/>
          </a:xfrm>
          <a:prstGeom prst="rect">
            <a:avLst/>
          </a:prstGeom>
          <a:noFill/>
        </p:spPr>
        <p:txBody>
          <a:bodyPr wrap="square" lIns="91440" tIns="45720" rIns="91440" bIns="45720" rtlCol="0" anchor="t">
            <a:spAutoFit/>
          </a:bodyPr>
          <a:lstStyle/>
          <a:p>
            <a:pPr algn="ctr"/>
            <a:r>
              <a:rPr lang="es-MX" sz="1600" b="1" dirty="0">
                <a:latin typeface="Work Sans Light"/>
              </a:rPr>
              <a:t>El Conjunto Residencial Las Margaritas está ubicado en el </a:t>
            </a:r>
          </a:p>
          <a:p>
            <a:pPr algn="ctr"/>
            <a:r>
              <a:rPr lang="es-MX" sz="1600" b="1" dirty="0">
                <a:latin typeface="Work Sans Light"/>
              </a:rPr>
              <a:t>sur occidente de Bogotá, detrás del Portal Las Américas, rodeado de importantes vías como la Avenida el Tintal, Avenida Ciudad de Cali y Avenida Ciudad Villavicencio</a:t>
            </a:r>
            <a:endParaRPr lang="es-MX" sz="1600" b="1" dirty="0">
              <a:latin typeface="Work Sans Light" pitchFamily="2" charset="77"/>
            </a:endParaRPr>
          </a:p>
        </p:txBody>
      </p:sp>
      <p:pic>
        <p:nvPicPr>
          <p:cNvPr id="10" name="Picture 9">
            <a:extLst>
              <a:ext uri="{FF2B5EF4-FFF2-40B4-BE49-F238E27FC236}">
                <a16:creationId xmlns:a16="http://schemas.microsoft.com/office/drawing/2014/main" id="{3A01832C-01BF-F3C1-BA64-ABEF34F35A3E}"/>
              </a:ext>
            </a:extLst>
          </p:cNvPr>
          <p:cNvPicPr>
            <a:picLocks noChangeAspect="1"/>
          </p:cNvPicPr>
          <p:nvPr/>
        </p:nvPicPr>
        <p:blipFill>
          <a:blip r:embed="rId2"/>
          <a:stretch>
            <a:fillRect/>
          </a:stretch>
        </p:blipFill>
        <p:spPr>
          <a:xfrm>
            <a:off x="3177858" y="2920856"/>
            <a:ext cx="5836281" cy="3527953"/>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81065"/>
            <a:ext cx="10515600" cy="1325563"/>
          </a:xfrm>
        </p:spPr>
        <p:txBody>
          <a:bodyPr/>
          <a:lstStyle/>
          <a:p>
            <a:r>
              <a:rPr lang="es-CO" dirty="0">
                <a:solidFill>
                  <a:schemeClr val="bg1"/>
                </a:solidFill>
                <a:latin typeface="Work Sans Medium" pitchFamily="2" charset="77"/>
              </a:rPr>
              <a:t>Público objetivo y oferta</a:t>
            </a:r>
          </a:p>
        </p:txBody>
      </p:sp>
      <p:sp>
        <p:nvSpPr>
          <p:cNvPr id="25" name="CuadroTexto 24">
            <a:extLst>
              <a:ext uri="{FF2B5EF4-FFF2-40B4-BE49-F238E27FC236}">
                <a16:creationId xmlns:a16="http://schemas.microsoft.com/office/drawing/2014/main" id="{842F58EC-E661-F5D6-6BBB-44167BDA0E7D}"/>
              </a:ext>
            </a:extLst>
          </p:cNvPr>
          <p:cNvSpPr txBox="1"/>
          <p:nvPr/>
        </p:nvSpPr>
        <p:spPr>
          <a:xfrm>
            <a:off x="456236" y="5159868"/>
            <a:ext cx="10515600" cy="1477328"/>
          </a:xfrm>
          <a:prstGeom prst="rect">
            <a:avLst/>
          </a:prstGeom>
          <a:noFill/>
        </p:spPr>
        <p:txBody>
          <a:bodyPr wrap="square" rtlCol="0">
            <a:spAutoFit/>
          </a:bodyPr>
          <a:lstStyle/>
          <a:p>
            <a:pPr marL="285750" indent="-285750" algn="just">
              <a:buFont typeface="Wingdings" panose="05000000000000000000" pitchFamily="2" charset="2"/>
              <a:buChar char="§"/>
            </a:pPr>
            <a:r>
              <a:rPr lang="es-CO" dirty="0">
                <a:latin typeface="Work Sans" pitchFamily="2" charset="0"/>
              </a:rPr>
              <a:t>Gestión y coordinación de las operaciones diarias (administración de pagos, mantenimiento y comunicación con los residentes)</a:t>
            </a:r>
          </a:p>
          <a:p>
            <a:pPr marL="285750" indent="-285750" algn="just">
              <a:buFont typeface="Wingdings" panose="05000000000000000000" pitchFamily="2" charset="2"/>
              <a:buChar char="§"/>
            </a:pPr>
            <a:r>
              <a:rPr lang="es-CO" dirty="0">
                <a:latin typeface="Work Sans" pitchFamily="2" charset="0"/>
              </a:rPr>
              <a:t>Las personas que viven en el conjunto buscan un sistema para acceder al pago de cuotas, reservas de espacios comunes, consulta de novedades y comunicación</a:t>
            </a:r>
          </a:p>
          <a:p>
            <a:pPr algn="just"/>
            <a:r>
              <a:rPr lang="es-CO" dirty="0">
                <a:latin typeface="Work Sans" pitchFamily="2" charset="0"/>
              </a:rPr>
              <a:t>    con la administración.</a:t>
            </a:r>
          </a:p>
        </p:txBody>
      </p:sp>
      <p:grpSp>
        <p:nvGrpSpPr>
          <p:cNvPr id="16" name="Grupo 15">
            <a:extLst>
              <a:ext uri="{FF2B5EF4-FFF2-40B4-BE49-F238E27FC236}">
                <a16:creationId xmlns:a16="http://schemas.microsoft.com/office/drawing/2014/main" id="{53D64418-0DB3-4441-6164-47FCD4B923C8}"/>
              </a:ext>
            </a:extLst>
          </p:cNvPr>
          <p:cNvGrpSpPr/>
          <p:nvPr/>
        </p:nvGrpSpPr>
        <p:grpSpPr>
          <a:xfrm>
            <a:off x="9700940" y="6069978"/>
            <a:ext cx="2160773" cy="549896"/>
            <a:chOff x="8694348" y="500793"/>
            <a:chExt cx="2160773" cy="549896"/>
          </a:xfrm>
        </p:grpSpPr>
        <p:sp>
          <p:nvSpPr>
            <p:cNvPr id="7" name="CuadroTexto 6">
              <a:extLst>
                <a:ext uri="{FF2B5EF4-FFF2-40B4-BE49-F238E27FC236}">
                  <a16:creationId xmlns:a16="http://schemas.microsoft.com/office/drawing/2014/main" id="{0A5B9704-EDF2-360C-6D0A-010EBBDDB4F9}"/>
                </a:ext>
              </a:extLst>
            </p:cNvPr>
            <p:cNvSpPr txBox="1">
              <a:spLocks/>
            </p:cNvSpPr>
            <p:nvPr/>
          </p:nvSpPr>
          <p:spPr>
            <a:xfrm>
              <a:off x="8694348" y="500793"/>
              <a:ext cx="1080000" cy="547181"/>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a:endParaRPr>
            </a:p>
            <a:p>
              <a:pPr algn="ctr"/>
              <a:endParaRPr lang="es-ES" sz="1600" b="1" dirty="0">
                <a:solidFill>
                  <a:schemeClr val="bg1"/>
                </a:solidFill>
                <a:latin typeface="Work Sans Light" pitchFamily="2" charset="77"/>
              </a:endParaRPr>
            </a:p>
          </p:txBody>
        </p:sp>
        <p:sp>
          <p:nvSpPr>
            <p:cNvPr id="10" name="CuadroTexto 9">
              <a:extLst>
                <a:ext uri="{FF2B5EF4-FFF2-40B4-BE49-F238E27FC236}">
                  <a16:creationId xmlns:a16="http://schemas.microsoft.com/office/drawing/2014/main" id="{88B32605-2535-70DF-C30A-F763D06AB3FC}"/>
                </a:ext>
              </a:extLst>
            </p:cNvPr>
            <p:cNvSpPr txBox="1">
              <a:spLocks/>
            </p:cNvSpPr>
            <p:nvPr/>
          </p:nvSpPr>
          <p:spPr>
            <a:xfrm>
              <a:off x="9775121" y="501282"/>
              <a:ext cx="1080000" cy="549407"/>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pitchFamily="2" charset="77"/>
              </a:endParaRPr>
            </a:p>
          </p:txBody>
        </p:sp>
      </p:grpSp>
      <p:sp>
        <p:nvSpPr>
          <p:cNvPr id="9" name="CuadroTexto 8">
            <a:extLst>
              <a:ext uri="{FF2B5EF4-FFF2-40B4-BE49-F238E27FC236}">
                <a16:creationId xmlns:a16="http://schemas.microsoft.com/office/drawing/2014/main" id="{DED4273B-6453-DEC1-B568-D49EC7EC0F21}"/>
              </a:ext>
            </a:extLst>
          </p:cNvPr>
          <p:cNvSpPr txBox="1"/>
          <p:nvPr/>
        </p:nvSpPr>
        <p:spPr>
          <a:xfrm>
            <a:off x="3250568" y="3782769"/>
            <a:ext cx="1228767" cy="369332"/>
          </a:xfrm>
          <a:prstGeom prst="rect">
            <a:avLst/>
          </a:prstGeom>
          <a:noFill/>
        </p:spPr>
        <p:txBody>
          <a:bodyPr wrap="square" rtlCol="0">
            <a:spAutoFit/>
          </a:bodyPr>
          <a:lstStyle/>
          <a:p>
            <a:pPr algn="ctr"/>
            <a:r>
              <a:rPr lang="es-CO" dirty="0">
                <a:solidFill>
                  <a:schemeClr val="bg1"/>
                </a:solidFill>
                <a:latin typeface="Work Sans" pitchFamily="2" charset="0"/>
              </a:rPr>
              <a:t>Bricolaje</a:t>
            </a:r>
          </a:p>
        </p:txBody>
      </p:sp>
      <p:pic>
        <p:nvPicPr>
          <p:cNvPr id="2052" name="Picture 4" descr="Illustration of postponed concept with person checking devices">
            <a:extLst>
              <a:ext uri="{FF2B5EF4-FFF2-40B4-BE49-F238E27FC236}">
                <a16:creationId xmlns:a16="http://schemas.microsoft.com/office/drawing/2014/main" id="{3C57E60E-9C04-A8D1-8EC5-EFB9130E0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0671" y="2473727"/>
            <a:ext cx="1440000" cy="144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6B3CE6-D952-25A5-B87C-F11FC7E61BE0}"/>
              </a:ext>
            </a:extLst>
          </p:cNvPr>
          <p:cNvSpPr txBox="1"/>
          <p:nvPr/>
        </p:nvSpPr>
        <p:spPr>
          <a:xfrm>
            <a:off x="2514784" y="3921527"/>
            <a:ext cx="1723759" cy="646331"/>
          </a:xfrm>
          <a:prstGeom prst="rect">
            <a:avLst/>
          </a:prstGeom>
          <a:noFill/>
        </p:spPr>
        <p:txBody>
          <a:bodyPr wrap="square" rtlCol="0">
            <a:spAutoFit/>
          </a:bodyPr>
          <a:lstStyle/>
          <a:p>
            <a:pPr algn="ctr"/>
            <a:r>
              <a:rPr lang="es-CO" dirty="0"/>
              <a:t>Administradores de conjunto</a:t>
            </a:r>
            <a:endParaRPr lang="LID4096" dirty="0"/>
          </a:p>
        </p:txBody>
      </p:sp>
      <p:pic>
        <p:nvPicPr>
          <p:cNvPr id="2054" name="Picture 6" descr="Apartment rent concept illustration">
            <a:extLst>
              <a:ext uri="{FF2B5EF4-FFF2-40B4-BE49-F238E27FC236}">
                <a16:creationId xmlns:a16="http://schemas.microsoft.com/office/drawing/2014/main" id="{512DACED-44F9-1F2A-2DA7-8376CAA93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0568" y="2567914"/>
            <a:ext cx="1440000" cy="1440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A2DB6B0-CD04-BA28-967A-55E58A888300}"/>
              </a:ext>
            </a:extLst>
          </p:cNvPr>
          <p:cNvSpPr txBox="1"/>
          <p:nvPr/>
        </p:nvSpPr>
        <p:spPr>
          <a:xfrm>
            <a:off x="4479335" y="4050280"/>
            <a:ext cx="1723759" cy="369332"/>
          </a:xfrm>
          <a:prstGeom prst="rect">
            <a:avLst/>
          </a:prstGeom>
          <a:noFill/>
        </p:spPr>
        <p:txBody>
          <a:bodyPr wrap="square" rtlCol="0">
            <a:spAutoFit/>
          </a:bodyPr>
          <a:lstStyle/>
          <a:p>
            <a:pPr algn="ctr"/>
            <a:r>
              <a:rPr lang="es-CO" dirty="0"/>
              <a:t>Propietarios</a:t>
            </a:r>
            <a:endParaRPr lang="LID4096" dirty="0"/>
          </a:p>
        </p:txBody>
      </p:sp>
      <p:sp>
        <p:nvSpPr>
          <p:cNvPr id="11" name="TextBox 10">
            <a:extLst>
              <a:ext uri="{FF2B5EF4-FFF2-40B4-BE49-F238E27FC236}">
                <a16:creationId xmlns:a16="http://schemas.microsoft.com/office/drawing/2014/main" id="{14111743-3C16-F2F9-4A70-558ABFE9183B}"/>
              </a:ext>
            </a:extLst>
          </p:cNvPr>
          <p:cNvSpPr txBox="1"/>
          <p:nvPr/>
        </p:nvSpPr>
        <p:spPr>
          <a:xfrm>
            <a:off x="6393358" y="4116105"/>
            <a:ext cx="1723759" cy="369332"/>
          </a:xfrm>
          <a:prstGeom prst="rect">
            <a:avLst/>
          </a:prstGeom>
          <a:noFill/>
        </p:spPr>
        <p:txBody>
          <a:bodyPr wrap="square" rtlCol="0">
            <a:spAutoFit/>
          </a:bodyPr>
          <a:lstStyle/>
          <a:p>
            <a:pPr algn="ctr"/>
            <a:r>
              <a:rPr lang="es-CO" dirty="0"/>
              <a:t>Residentes</a:t>
            </a:r>
            <a:endParaRPr lang="LID4096" dirty="0"/>
          </a:p>
        </p:txBody>
      </p:sp>
      <p:pic>
        <p:nvPicPr>
          <p:cNvPr id="2058" name="Picture 10" descr="Multigenerational home  concept illustration">
            <a:extLst>
              <a:ext uri="{FF2B5EF4-FFF2-40B4-BE49-F238E27FC236}">
                <a16:creationId xmlns:a16="http://schemas.microsoft.com/office/drawing/2014/main" id="{85816682-6E7A-8EB0-AB71-94EB89AF6A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5237" y="2675636"/>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ack of police illustration">
            <a:extLst>
              <a:ext uri="{FF2B5EF4-FFF2-40B4-BE49-F238E27FC236}">
                <a16:creationId xmlns:a16="http://schemas.microsoft.com/office/drawing/2014/main" id="{BE10A073-AD6A-E4DC-CB07-EA5F84FE29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1786" y="2675636"/>
            <a:ext cx="1440000" cy="1440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546D132-AFF2-951C-A726-E3CD62CAF287}"/>
              </a:ext>
            </a:extLst>
          </p:cNvPr>
          <p:cNvSpPr txBox="1"/>
          <p:nvPr/>
        </p:nvSpPr>
        <p:spPr>
          <a:xfrm>
            <a:off x="8307381" y="4174025"/>
            <a:ext cx="1723759" cy="369332"/>
          </a:xfrm>
          <a:prstGeom prst="rect">
            <a:avLst/>
          </a:prstGeom>
          <a:noFill/>
        </p:spPr>
        <p:txBody>
          <a:bodyPr wrap="square" rtlCol="0">
            <a:spAutoFit/>
          </a:bodyPr>
          <a:lstStyle/>
          <a:p>
            <a:pPr algn="ctr"/>
            <a:r>
              <a:rPr lang="es-CO" dirty="0"/>
              <a:t>Vigilantes</a:t>
            </a:r>
            <a:endParaRPr lang="LID4096" dirty="0"/>
          </a:p>
        </p:txBody>
      </p:sp>
    </p:spTree>
    <p:extLst>
      <p:ext uri="{BB962C8B-B14F-4D97-AF65-F5344CB8AC3E}">
        <p14:creationId xmlns:p14="http://schemas.microsoft.com/office/powerpoint/2010/main" val="3346854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2067571"/>
            <a:ext cx="11447293" cy="2185214"/>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r>
              <a:rPr lang="es-MX" sz="2000" b="1" dirty="0">
                <a:latin typeface="Work Sans Light"/>
              </a:rPr>
              <a:t>Necesidades encontradas: </a:t>
            </a:r>
          </a:p>
          <a:p>
            <a:endParaRPr lang="es-MX" sz="2000" b="1" dirty="0">
              <a:latin typeface="Work Sans Light"/>
            </a:endParaRPr>
          </a:p>
          <a:p>
            <a:r>
              <a:rPr lang="es-MX" sz="2000" b="1" dirty="0">
                <a:latin typeface="Work Sans Light"/>
              </a:rPr>
              <a:t>Dificultades en la repartición de islas del parqueadero, dificultades en conocer las ultimas novedades en el conjunto como el seguimiento de proyecto, cortes preventivos o correctivos de servicios públicos y reporte de daños, reservas de zonas comunes, </a:t>
            </a:r>
            <a:r>
              <a:rPr lang="es-MX" sz="2000" b="1" dirty="0" err="1">
                <a:latin typeface="Work Sans Light"/>
              </a:rPr>
              <a:t>consult</a:t>
            </a:r>
            <a:r>
              <a:rPr lang="es-MX" sz="2000" b="1" dirty="0">
                <a:latin typeface="Work Sans Light"/>
              </a:rPr>
              <a:t> de saldos pendientes y pago.</a:t>
            </a:r>
            <a:endParaRPr lang="es-MX" sz="1600" dirty="0">
              <a:latin typeface="Work Sans Light" pitchFamily="2" charset="77"/>
            </a:endParaRPr>
          </a:p>
        </p:txBody>
      </p:sp>
      <p:grpSp>
        <p:nvGrpSpPr>
          <p:cNvPr id="22" name="Grupo 21">
            <a:extLst>
              <a:ext uri="{FF2B5EF4-FFF2-40B4-BE49-F238E27FC236}">
                <a16:creationId xmlns:a16="http://schemas.microsoft.com/office/drawing/2014/main" id="{F1D69A9C-D765-BDBD-0415-D29A6745C451}"/>
              </a:ext>
            </a:extLst>
          </p:cNvPr>
          <p:cNvGrpSpPr/>
          <p:nvPr/>
        </p:nvGrpSpPr>
        <p:grpSpPr>
          <a:xfrm>
            <a:off x="9627544" y="6070467"/>
            <a:ext cx="2224273" cy="556253"/>
            <a:chOff x="8630848" y="501282"/>
            <a:chExt cx="2224273" cy="556253"/>
          </a:xfrm>
        </p:grpSpPr>
        <p:sp>
          <p:nvSpPr>
            <p:cNvPr id="20" name="CuadroTexto 19">
              <a:extLst>
                <a:ext uri="{FF2B5EF4-FFF2-40B4-BE49-F238E27FC236}">
                  <a16:creationId xmlns:a16="http://schemas.microsoft.com/office/drawing/2014/main" id="{8AE38333-5F3E-FEB4-556E-974AAF1E1860}"/>
                </a:ext>
              </a:extLst>
            </p:cNvPr>
            <p:cNvSpPr txBox="1">
              <a:spLocks/>
            </p:cNvSpPr>
            <p:nvPr/>
          </p:nvSpPr>
          <p:spPr>
            <a:xfrm>
              <a:off x="8630848" y="501282"/>
              <a:ext cx="1152571" cy="556253"/>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a:endParaRPr>
            </a:p>
            <a:p>
              <a:pPr algn="ctr"/>
              <a:endParaRPr lang="es-ES" sz="1600" b="1" dirty="0">
                <a:solidFill>
                  <a:schemeClr val="bg1"/>
                </a:solidFill>
                <a:latin typeface="Work Sans Light" pitchFamily="2" charset="77"/>
              </a:endParaRPr>
            </a:p>
          </p:txBody>
        </p:sp>
        <p:sp>
          <p:nvSpPr>
            <p:cNvPr id="21" name="CuadroTexto 20">
              <a:extLst>
                <a:ext uri="{FF2B5EF4-FFF2-40B4-BE49-F238E27FC236}">
                  <a16:creationId xmlns:a16="http://schemas.microsoft.com/office/drawing/2014/main" id="{8011F331-9C62-3D12-AA99-D9D02744FB0C}"/>
                </a:ext>
              </a:extLst>
            </p:cNvPr>
            <p:cNvSpPr txBox="1">
              <a:spLocks/>
            </p:cNvSpPr>
            <p:nvPr/>
          </p:nvSpPr>
          <p:spPr>
            <a:xfrm>
              <a:off x="9775121" y="501282"/>
              <a:ext cx="1080000" cy="549407"/>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pitchFamily="2" charset="77"/>
              </a:endParaRPr>
            </a:p>
          </p:txBody>
        </p:sp>
      </p:grpSp>
      <p:pic>
        <p:nvPicPr>
          <p:cNvPr id="26" name="Imagen 3" descr="Imagen que contiene Diagrama&#10;&#10;Descripción generada automáticamente">
            <a:extLst>
              <a:ext uri="{FF2B5EF4-FFF2-40B4-BE49-F238E27FC236}">
                <a16:creationId xmlns:a16="http://schemas.microsoft.com/office/drawing/2014/main" id="{839F425A-E3FC-BC72-8678-17CD1C425787}"/>
              </a:ext>
            </a:extLst>
          </p:cNvPr>
          <p:cNvPicPr>
            <a:picLocks noChangeAspect="1"/>
          </p:cNvPicPr>
          <p:nvPr/>
        </p:nvPicPr>
        <p:blipFill rotWithShape="1">
          <a:blip r:embed="rId2"/>
          <a:srcRect l="651" t="11551" r="44951" b="43564"/>
          <a:stretch/>
        </p:blipFill>
        <p:spPr>
          <a:xfrm>
            <a:off x="11019914" y="6099527"/>
            <a:ext cx="618855" cy="513014"/>
          </a:xfrm>
          <a:prstGeom prst="rect">
            <a:avLst/>
          </a:prstGeom>
        </p:spPr>
      </p:pic>
      <p:pic>
        <p:nvPicPr>
          <p:cNvPr id="4" name="Imagen 3" descr="Interfaz de usuario gráfica, Texto, Aplicación&#10;&#10;Descripción generada automáticamente">
            <a:extLst>
              <a:ext uri="{FF2B5EF4-FFF2-40B4-BE49-F238E27FC236}">
                <a16:creationId xmlns:a16="http://schemas.microsoft.com/office/drawing/2014/main" id="{4A540843-E5AF-1674-9C5C-57F768564505}"/>
              </a:ext>
            </a:extLst>
          </p:cNvPr>
          <p:cNvPicPr>
            <a:picLocks noChangeAspect="1"/>
          </p:cNvPicPr>
          <p:nvPr/>
        </p:nvPicPr>
        <p:blipFill rotWithShape="1">
          <a:blip r:embed="rId3"/>
          <a:srcRect t="9590" r="50029" b="61111"/>
          <a:stretch/>
        </p:blipFill>
        <p:spPr>
          <a:xfrm>
            <a:off x="9933301" y="6088911"/>
            <a:ext cx="665951" cy="531042"/>
          </a:xfrm>
          <a:prstGeom prst="rect">
            <a:avLst/>
          </a:prstGeom>
        </p:spPr>
      </p:pic>
    </p:spTree>
    <p:extLst>
      <p:ext uri="{BB962C8B-B14F-4D97-AF65-F5344CB8AC3E}">
        <p14:creationId xmlns:p14="http://schemas.microsoft.com/office/powerpoint/2010/main" val="1131647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513614" y="476012"/>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63653" y="3917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302217" y="1114469"/>
            <a:ext cx="5970245" cy="1569660"/>
          </a:xfrm>
          <a:prstGeom prst="rect">
            <a:avLst/>
          </a:prstGeom>
          <a:noFill/>
        </p:spPr>
        <p:txBody>
          <a:bodyPr wrap="square" lIns="91440" tIns="45720" rIns="91440" bIns="45720" rtlCol="0" anchor="t">
            <a:spAutoFit/>
          </a:bodyPr>
          <a:lstStyle/>
          <a:p>
            <a:pPr algn="just"/>
            <a:r>
              <a:rPr lang="es-ES" sz="1600" b="1" dirty="0">
                <a:latin typeface="Work Sans Light"/>
              </a:rPr>
              <a:t>Implementar el sistema de información  web  Kohabitar Cloud para la gestión de la propiedad horizontal que permita al administrador optimizar el uso y aprovechamiento de los recursos físicos y financieros, facilite la comunicación entre el administrador y los residentes y mejore la administración de la información.</a:t>
            </a:r>
            <a:endParaRPr lang="es-CO" sz="1600" b="1" dirty="0">
              <a:latin typeface="Work Sans Light"/>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1097126" y="2627314"/>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1131806" y="2544759"/>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11" name="Forma libre: forma 10">
            <a:extLst>
              <a:ext uri="{FF2B5EF4-FFF2-40B4-BE49-F238E27FC236}">
                <a16:creationId xmlns:a16="http://schemas.microsoft.com/office/drawing/2014/main" id="{F4790CC4-57C1-E19E-56E2-3F7ABCE9B45D}"/>
              </a:ext>
            </a:extLst>
          </p:cNvPr>
          <p:cNvSpPr/>
          <p:nvPr/>
        </p:nvSpPr>
        <p:spPr>
          <a:xfrm>
            <a:off x="6272463" y="5508407"/>
            <a:ext cx="1847881" cy="927126"/>
          </a:xfrm>
          <a:custGeom>
            <a:avLst/>
            <a:gdLst>
              <a:gd name="connsiteX0" fmla="*/ 0 w 1956466"/>
              <a:gd name="connsiteY0" fmla="*/ 0 h 1008803"/>
              <a:gd name="connsiteX1" fmla="*/ 1956466 w 1956466"/>
              <a:gd name="connsiteY1" fmla="*/ 0 h 1008803"/>
              <a:gd name="connsiteX2" fmla="*/ 1956466 w 1956466"/>
              <a:gd name="connsiteY2" fmla="*/ 1008803 h 1008803"/>
              <a:gd name="connsiteX3" fmla="*/ 0 w 1956466"/>
              <a:gd name="connsiteY3" fmla="*/ 1008803 h 1008803"/>
              <a:gd name="connsiteX4" fmla="*/ 0 w 1956466"/>
              <a:gd name="connsiteY4" fmla="*/ 0 h 100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466" h="1008803">
                <a:moveTo>
                  <a:pt x="0" y="0"/>
                </a:moveTo>
                <a:lnTo>
                  <a:pt x="1956466" y="0"/>
                </a:lnTo>
                <a:lnTo>
                  <a:pt x="1956466" y="1008803"/>
                </a:lnTo>
                <a:lnTo>
                  <a:pt x="0" y="1008803"/>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2444750">
              <a:lnSpc>
                <a:spcPct val="90000"/>
              </a:lnSpc>
              <a:spcBef>
                <a:spcPct val="0"/>
              </a:spcBef>
              <a:spcAft>
                <a:spcPct val="35000"/>
              </a:spcAft>
              <a:buNone/>
            </a:pPr>
            <a:endParaRPr lang="es-CO" sz="5500" kern="1200" dirty="0"/>
          </a:p>
        </p:txBody>
      </p:sp>
      <p:sp>
        <p:nvSpPr>
          <p:cNvPr id="9" name="CuadroTexto 8">
            <a:extLst>
              <a:ext uri="{FF2B5EF4-FFF2-40B4-BE49-F238E27FC236}">
                <a16:creationId xmlns:a16="http://schemas.microsoft.com/office/drawing/2014/main" id="{FC78F7BD-2A34-855F-15C3-306C2603A128}"/>
              </a:ext>
            </a:extLst>
          </p:cNvPr>
          <p:cNvSpPr txBox="1"/>
          <p:nvPr/>
        </p:nvSpPr>
        <p:spPr>
          <a:xfrm>
            <a:off x="67948" y="3150127"/>
            <a:ext cx="6400270" cy="353943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s-ES" sz="1600" b="1" dirty="0">
                <a:latin typeface="Work Sans Light"/>
                <a:cs typeface="Calibri" panose="020F0502020204030204"/>
              </a:rPr>
              <a:t>Desarrollar un sistema de asignación de parqueaderos que permita identificar, clasificar y gestionar de manera eficiente las islas del parqueadero.</a:t>
            </a:r>
          </a:p>
          <a:p>
            <a:pPr marL="285750" indent="-285750">
              <a:buFont typeface="Arial" panose="020B0604020202020204" pitchFamily="34" charset="0"/>
              <a:buChar char="•"/>
            </a:pPr>
            <a:r>
              <a:rPr lang="es-ES" sz="1600" b="1" dirty="0">
                <a:latin typeface="Work Sans Light"/>
                <a:cs typeface="Calibri" panose="020F0502020204030204"/>
              </a:rPr>
              <a:t>Implementar un sistema de votación digital que facilite la participación de todos los residentes en la toma de decisiones para lograr el consenso en la ejecución de los proyectos.</a:t>
            </a:r>
          </a:p>
          <a:p>
            <a:pPr marL="285750" indent="-285750">
              <a:buFont typeface="Arial" panose="020B0604020202020204" pitchFamily="34" charset="0"/>
              <a:buChar char="•"/>
            </a:pPr>
            <a:r>
              <a:rPr lang="es-ES" sz="1600" b="1" dirty="0">
                <a:latin typeface="Work Sans Light"/>
                <a:cs typeface="Calibri" panose="020F0502020204030204"/>
              </a:rPr>
              <a:t>Desarrollar un sistema web que implementa notificaciones automatizadas para el pago de cuotas de administración, recordatorios sobre la correcta disposición de residuos y alertas sobre cortes de agua y otros servicios públicos, con el fin de mejorar la recaudación de fondos para el mantenimiento.</a:t>
            </a:r>
          </a:p>
          <a:p>
            <a:pPr marL="285750" indent="-285750">
              <a:buFont typeface="Arial" panose="020B0604020202020204" pitchFamily="34" charset="0"/>
              <a:buChar char="•"/>
            </a:pPr>
            <a:r>
              <a:rPr lang="es-ES" sz="1600" b="1" dirty="0">
                <a:latin typeface="Work Sans Light"/>
                <a:cs typeface="Calibri" panose="020F0502020204030204"/>
              </a:rPr>
              <a:t>Crear un calendario que permita consultar y reservar el uso de zonas comunes para minimizar la desorganización.</a:t>
            </a:r>
          </a:p>
        </p:txBody>
      </p:sp>
      <p:pic>
        <p:nvPicPr>
          <p:cNvPr id="3074" name="Picture 2" descr="Casas en Venta en Las Margaritas Bosa, Bogotá D.C.">
            <a:extLst>
              <a:ext uri="{FF2B5EF4-FFF2-40B4-BE49-F238E27FC236}">
                <a16:creationId xmlns:a16="http://schemas.microsoft.com/office/drawing/2014/main" id="{B0CD489C-F3D9-040E-B37B-2C12C7A30F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95" t="1733" r="9796"/>
          <a:stretch/>
        </p:blipFill>
        <p:spPr bwMode="auto">
          <a:xfrm>
            <a:off x="6502898" y="1238237"/>
            <a:ext cx="5234459" cy="4733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205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756835"/>
            <a:ext cx="11447293" cy="3416320"/>
          </a:xfrm>
          <a:prstGeom prst="rect">
            <a:avLst/>
          </a:prstGeom>
          <a:noFill/>
        </p:spPr>
        <p:txBody>
          <a:bodyPr wrap="square" lIns="91440" tIns="45720" rIns="91440" bIns="45720" rtlCol="0" anchor="t">
            <a:spAutoFit/>
          </a:bodyPr>
          <a:lstStyle/>
          <a:p>
            <a:r>
              <a:rPr lang="es-MX" b="1" dirty="0">
                <a:latin typeface="Work Sans Light"/>
              </a:rPr>
              <a:t>Un sistema de información eficiente y de fácil uso promoviendo que en el conjunto residencial Las Margaritas se mejore la asignación de islas del parqueadero, el seguimiento de las votaciones para la priorización de proyectos, la recolección de pagos:</a:t>
            </a:r>
          </a:p>
          <a:p>
            <a:endParaRPr lang="es-MX" b="1" dirty="0">
              <a:latin typeface="Work Sans Light" pitchFamily="2" charset="77"/>
            </a:endParaRPr>
          </a:p>
          <a:p>
            <a:pPr marL="342900" indent="-342900">
              <a:buAutoNum type="arabicPeriod"/>
            </a:pPr>
            <a:r>
              <a:rPr lang="es-MX" b="1" dirty="0">
                <a:latin typeface="Work Sans Light"/>
              </a:rPr>
              <a:t>Asignación imparcial y eficiente de parqueaderos.</a:t>
            </a:r>
            <a:endParaRPr lang="es-MX" dirty="0"/>
          </a:p>
          <a:p>
            <a:pPr marL="342900" indent="-342900">
              <a:buAutoNum type="arabicPeriod"/>
            </a:pPr>
            <a:endParaRPr lang="es-MX" b="1" dirty="0">
              <a:latin typeface="Work Sans Light" pitchFamily="2" charset="77"/>
            </a:endParaRPr>
          </a:p>
          <a:p>
            <a:pPr marL="342900" indent="-342900">
              <a:buAutoNum type="arabicPeriod"/>
            </a:pPr>
            <a:r>
              <a:rPr lang="es-MX" b="1" dirty="0">
                <a:latin typeface="Work Sans Light"/>
              </a:rPr>
              <a:t>Simplificación de los procesos de votación para proyectos del conjunto.</a:t>
            </a:r>
          </a:p>
          <a:p>
            <a:pPr marL="342900" indent="-342900">
              <a:buAutoNum type="arabicPeriod"/>
            </a:pPr>
            <a:endParaRPr lang="es-MX" b="1" dirty="0">
              <a:latin typeface="Work Sans Light" pitchFamily="2" charset="77"/>
            </a:endParaRPr>
          </a:p>
          <a:p>
            <a:pPr marL="342900" indent="-342900">
              <a:buAutoNum type="arabicPeriod"/>
            </a:pPr>
            <a:r>
              <a:rPr lang="es-MX" b="1" dirty="0">
                <a:latin typeface="Work Sans Light"/>
              </a:rPr>
              <a:t>Mejor gestión de reservas de áreas comunes.</a:t>
            </a:r>
          </a:p>
          <a:p>
            <a:endParaRPr lang="es-MX" b="1" dirty="0">
              <a:latin typeface="Work Sans Light"/>
            </a:endParaRPr>
          </a:p>
          <a:p>
            <a:r>
              <a:rPr lang="es-MX" b="1" dirty="0">
                <a:latin typeface="Work Sans Light"/>
              </a:rPr>
              <a:t>4.  Mayor transparencia y comunicación sobre proyectos y actividades.</a:t>
            </a:r>
          </a:p>
          <a:p>
            <a:r>
              <a:rPr lang="es-MX" b="1" dirty="0">
                <a:latin typeface="Work Sans Light"/>
              </a:rPr>
              <a:t>(Diagrama de clases)</a:t>
            </a:r>
          </a:p>
        </p:txBody>
      </p:sp>
      <p:grpSp>
        <p:nvGrpSpPr>
          <p:cNvPr id="7" name="Grupo 6">
            <a:extLst>
              <a:ext uri="{FF2B5EF4-FFF2-40B4-BE49-F238E27FC236}">
                <a16:creationId xmlns:a16="http://schemas.microsoft.com/office/drawing/2014/main" id="{F184D615-F5D5-E976-2192-104A99660253}"/>
              </a:ext>
            </a:extLst>
          </p:cNvPr>
          <p:cNvGrpSpPr/>
          <p:nvPr/>
        </p:nvGrpSpPr>
        <p:grpSpPr>
          <a:xfrm>
            <a:off x="9682798" y="6086960"/>
            <a:ext cx="2233343" cy="574394"/>
            <a:chOff x="8630849" y="510353"/>
            <a:chExt cx="2233343" cy="574394"/>
          </a:xfrm>
        </p:grpSpPr>
        <p:sp>
          <p:nvSpPr>
            <p:cNvPr id="4" name="CuadroTexto 3">
              <a:extLst>
                <a:ext uri="{FF2B5EF4-FFF2-40B4-BE49-F238E27FC236}">
                  <a16:creationId xmlns:a16="http://schemas.microsoft.com/office/drawing/2014/main" id="{A274C963-FACD-527A-34F5-80E8F6AB08D2}"/>
                </a:ext>
              </a:extLst>
            </p:cNvPr>
            <p:cNvSpPr txBox="1">
              <a:spLocks/>
            </p:cNvSpPr>
            <p:nvPr/>
          </p:nvSpPr>
          <p:spPr>
            <a:xfrm>
              <a:off x="8630849" y="510353"/>
              <a:ext cx="1134428" cy="574394"/>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a:endParaRPr>
            </a:p>
            <a:p>
              <a:pPr algn="ctr"/>
              <a:endParaRPr lang="es-ES"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3CFF1867-3004-1A0A-FAD1-798C28661423}"/>
                </a:ext>
              </a:extLst>
            </p:cNvPr>
            <p:cNvSpPr txBox="1">
              <a:spLocks/>
            </p:cNvSpPr>
            <p:nvPr/>
          </p:nvSpPr>
          <p:spPr>
            <a:xfrm>
              <a:off x="9738836" y="510353"/>
              <a:ext cx="1125356" cy="567550"/>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pitchFamily="2" charset="77"/>
              </a:endParaRPr>
            </a:p>
          </p:txBody>
        </p:sp>
      </p:grpSp>
    </p:spTree>
    <p:extLst>
      <p:ext uri="{BB962C8B-B14F-4D97-AF65-F5344CB8AC3E}">
        <p14:creationId xmlns:p14="http://schemas.microsoft.com/office/powerpoint/2010/main" val="14012548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6528</TotalTime>
  <Words>760</Words>
  <Application>Microsoft Office PowerPoint</Application>
  <PresentationFormat>Panorámica</PresentationFormat>
  <Paragraphs>136</Paragraphs>
  <Slides>14</Slides>
  <Notes>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14</vt:i4>
      </vt:variant>
    </vt:vector>
  </HeadingPairs>
  <TitlesOfParts>
    <vt:vector size="22" baseType="lpstr">
      <vt:lpstr>Arial</vt:lpstr>
      <vt:lpstr>Calibri</vt:lpstr>
      <vt:lpstr>Calibri Light</vt:lpstr>
      <vt:lpstr>Wingdings</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Ubicación</vt:lpstr>
      <vt:lpstr>Público objetivo y oferta</vt:lpstr>
      <vt:lpstr>Problema</vt:lpstr>
      <vt:lpstr>Presentación de PowerPoint</vt:lpstr>
      <vt:lpstr>Justificación</vt:lpstr>
      <vt:lpstr>Alcance</vt:lpstr>
      <vt:lpstr>Tecnologías y componentes utilizados</vt:lpstr>
      <vt:lpstr>Cronograma</vt:lpstr>
      <vt:lpstr>Presentación de PowerPoint</vt:lpstr>
      <vt:lpstr>Entregables Proyecto Formativo por Trimestre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William</cp:lastModifiedBy>
  <cp:revision>971</cp:revision>
  <dcterms:created xsi:type="dcterms:W3CDTF">2020-10-01T23:51:28Z</dcterms:created>
  <dcterms:modified xsi:type="dcterms:W3CDTF">2024-12-07T12:39:45Z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